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  <p:sldMasterId id="2147483667" r:id="rId2"/>
    <p:sldMasterId id="2147483840" r:id="rId3"/>
  </p:sldMasterIdLst>
  <p:notesMasterIdLst>
    <p:notesMasterId r:id="rId27"/>
  </p:notesMasterIdLst>
  <p:handoutMasterIdLst>
    <p:handoutMasterId r:id="rId28"/>
  </p:handoutMasterIdLst>
  <p:sldIdLst>
    <p:sldId id="440" r:id="rId4"/>
    <p:sldId id="463" r:id="rId5"/>
    <p:sldId id="510" r:id="rId6"/>
    <p:sldId id="507" r:id="rId7"/>
    <p:sldId id="508" r:id="rId8"/>
    <p:sldId id="509" r:id="rId9"/>
    <p:sldId id="521" r:id="rId10"/>
    <p:sldId id="522" r:id="rId11"/>
    <p:sldId id="523" r:id="rId12"/>
    <p:sldId id="524" r:id="rId13"/>
    <p:sldId id="514" r:id="rId14"/>
    <p:sldId id="517" r:id="rId15"/>
    <p:sldId id="520" r:id="rId16"/>
    <p:sldId id="518" r:id="rId17"/>
    <p:sldId id="511" r:id="rId18"/>
    <p:sldId id="515" r:id="rId19"/>
    <p:sldId id="512" r:id="rId20"/>
    <p:sldId id="516" r:id="rId21"/>
    <p:sldId id="526" r:id="rId22"/>
    <p:sldId id="525" r:id="rId23"/>
    <p:sldId id="527" r:id="rId24"/>
    <p:sldId id="528" r:id="rId25"/>
    <p:sldId id="486" r:id="rId26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F53"/>
    <a:srgbClr val="747678"/>
    <a:srgbClr val="A0A0A0"/>
    <a:srgbClr val="B9B9B9"/>
    <a:srgbClr val="D7D7D7"/>
    <a:srgbClr val="E1E1E1"/>
    <a:srgbClr val="675C53"/>
    <a:srgbClr val="82786F"/>
    <a:srgbClr val="988F86"/>
    <a:srgbClr val="AFA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620"/>
    <p:restoredTop sz="94660"/>
  </p:normalViewPr>
  <p:slideViewPr>
    <p:cSldViewPr showGuides="1">
      <p:cViewPr>
        <p:scale>
          <a:sx n="66" d="100"/>
          <a:sy n="66" d="100"/>
        </p:scale>
        <p:origin x="-2214" y="-1470"/>
      </p:cViewPr>
      <p:guideLst>
        <p:guide orient="horz" pos="2709"/>
        <p:guide orient="horz" pos="282"/>
        <p:guide orient="horz" pos="1121"/>
        <p:guide orient="horz" pos="599"/>
        <p:guide orient="horz" pos="2935"/>
        <p:guide orient="horz" pos="2822"/>
        <p:guide orient="horz" pos="113"/>
        <p:guide orient="horz" pos="2336"/>
        <p:guide orient="horz" pos="804"/>
        <p:guide orient="horz" pos="1098"/>
        <p:guide orient="horz" pos="2675"/>
        <p:guide orient="horz" pos="327"/>
        <p:guide orient="horz" pos="2754"/>
        <p:guide pos="2880"/>
        <p:guide pos="340"/>
        <p:guide pos="5420"/>
        <p:guide pos="113"/>
        <p:guide pos="5171"/>
        <p:guide pos="5647"/>
        <p:guide pos="5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5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6AC3D-80DF-473A-BDA2-F42177B68B11}" type="doc">
      <dgm:prSet loTypeId="urn:microsoft.com/office/officeart/2005/8/layout/hList6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fr-FR"/>
        </a:p>
      </dgm:t>
    </dgm:pt>
    <dgm:pt modelId="{6C5C7021-917B-4AD6-AF79-DBF824BBE227}">
      <dgm:prSet phldrT="[Texte]"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r>
            <a:rPr lang="fr-FR" sz="1400" b="1" dirty="0" smtClean="0"/>
            <a:t>DG TER – pôle offre</a:t>
          </a:r>
          <a:endParaRPr lang="fr-FR" sz="1400" b="1" dirty="0"/>
        </a:p>
      </dgm:t>
    </dgm:pt>
    <dgm:pt modelId="{B67CD4D7-EFC0-4509-88AA-BE831D95FF2B}" type="parTrans" cxnId="{B0D3EC15-128A-449B-9AB4-A160D5338D7D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B249A318-2F1E-4262-A06A-8A5E95845159}" type="sibTrans" cxnId="{B0D3EC15-128A-449B-9AB4-A160D5338D7D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666A124F-673E-48B8-9FC6-B0CA15500B15}">
      <dgm:prSet phldrT="[Texte]"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r>
            <a:rPr lang="fr-FR" sz="1100" dirty="0" smtClean="0"/>
            <a:t>Création et développement de l’outil</a:t>
          </a:r>
          <a:endParaRPr lang="fr-FR" sz="1100" dirty="0"/>
        </a:p>
      </dgm:t>
    </dgm:pt>
    <dgm:pt modelId="{416A4548-4290-4915-A150-675644A8C3B7}" type="parTrans" cxnId="{81622476-F695-4855-89E3-BB3E8BE58695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41DFA50D-4921-4111-A88F-D60C568F05DA}" type="sibTrans" cxnId="{81622476-F695-4855-89E3-BB3E8BE58695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0168CD52-C8E0-462C-AE31-3A0DEADAA7EB}">
      <dgm:prSet phldrT="[Texte]"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r>
            <a:rPr lang="fr-FR" sz="1100" dirty="0" smtClean="0"/>
            <a:t>Utilisation lors d’études générales</a:t>
          </a:r>
          <a:endParaRPr lang="fr-FR" sz="1100" dirty="0"/>
        </a:p>
      </dgm:t>
    </dgm:pt>
    <dgm:pt modelId="{779AAD09-A572-4DA0-8BA0-FF9B975CD4E7}" type="parTrans" cxnId="{8A1B8ABB-7987-4B74-82C1-BBC031F50E77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E6F48091-9A3B-45CB-83D4-649CE4E80FE8}" type="sibTrans" cxnId="{8A1B8ABB-7987-4B74-82C1-BBC031F50E77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35198163-F667-4DC5-97A9-C20FD89AC4A3}">
      <dgm:prSet phldrT="[Texte]"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r>
            <a:rPr lang="fr-FR" sz="1400" b="1" dirty="0" smtClean="0"/>
            <a:t>ACTIVITES TER – pôle offre</a:t>
          </a:r>
          <a:endParaRPr lang="fr-FR" sz="1400" b="1" dirty="0"/>
        </a:p>
      </dgm:t>
    </dgm:pt>
    <dgm:pt modelId="{507CD0C4-8C4A-40B5-A7A1-A9465CFC360D}" type="parTrans" cxnId="{AFFB50A6-A7CB-4760-B451-EAC030E21A92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C93D4CD0-6A71-4AD9-8F96-021ADF137F0F}" type="sibTrans" cxnId="{AFFB50A6-A7CB-4760-B451-EAC030E21A92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D7AB2392-B955-4CF7-B960-7E8C3F39199C}">
      <dgm:prSet phldrT="[Texte]"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r>
            <a:rPr lang="fr-FR" sz="1100" dirty="0" smtClean="0"/>
            <a:t>Utilisation quotidienne lors de refonte d’offre, d’ajustement ou de repositionnement de l’offre</a:t>
          </a:r>
          <a:endParaRPr lang="fr-FR" sz="1100" dirty="0"/>
        </a:p>
      </dgm:t>
    </dgm:pt>
    <dgm:pt modelId="{3B775874-5EC7-40C0-8F65-4677442EB8EC}" type="parTrans" cxnId="{B4F85A60-99BF-442E-B522-88177C7CE472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710012EE-830F-4382-A801-81FF80FEDD4B}" type="sibTrans" cxnId="{B4F85A60-99BF-442E-B522-88177C7CE472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0F40FE8E-25F2-483A-9D18-EF4C151730E7}">
      <dgm:prSet phldrT="[Texte]"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r>
            <a:rPr lang="fr-FR" sz="1100" dirty="0" smtClean="0"/>
            <a:t>Utilisation ponctuelle lors de projet d’ampleur à plus long termes</a:t>
          </a:r>
          <a:endParaRPr lang="fr-FR" sz="1100" dirty="0"/>
        </a:p>
      </dgm:t>
    </dgm:pt>
    <dgm:pt modelId="{7FC8BB88-7E36-4BBA-B8A3-E201801A47AC}" type="parTrans" cxnId="{0F3A6492-1C5B-4CBC-BDD6-24B200294A81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E8C26C9F-19D2-47D0-8120-F1D44D303424}" type="sibTrans" cxnId="{0F3A6492-1C5B-4CBC-BDD6-24B200294A81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0FBE9E07-31C2-422B-AD76-178CEA0ADFFE}">
      <dgm:prSet phldrT="[Texte]"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r>
            <a:rPr lang="fr-FR" sz="1400" b="1" dirty="0" smtClean="0"/>
            <a:t>TRANSILIEN</a:t>
          </a:r>
          <a:endParaRPr lang="fr-FR" sz="1400" b="1" dirty="0"/>
        </a:p>
      </dgm:t>
    </dgm:pt>
    <dgm:pt modelId="{2313208C-9463-464C-8B39-EFADC24916A1}" type="parTrans" cxnId="{F8CB54FB-AC43-4A91-BD25-9A07065767DA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6C4C6B97-C1F9-4FDE-AA48-45EBF7F18826}" type="sibTrans" cxnId="{F8CB54FB-AC43-4A91-BD25-9A07065767DA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21DBE5A8-41AB-4DC2-ADD7-F5ECD0169D4E}">
      <dgm:prSet phldrT="[Texte]"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r>
            <a:rPr lang="fr-FR" sz="1100" dirty="0" smtClean="0"/>
            <a:t>Développement en cours</a:t>
          </a:r>
          <a:endParaRPr lang="fr-FR" sz="1100" dirty="0"/>
        </a:p>
      </dgm:t>
    </dgm:pt>
    <dgm:pt modelId="{E807B349-A1EE-4710-B96D-ADBD21C9B282}" type="parTrans" cxnId="{B616D805-AB1A-431C-970C-7C277C6586E6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91B078C9-2086-43E4-90D2-1C7D981A5E45}" type="sibTrans" cxnId="{B616D805-AB1A-431C-970C-7C277C6586E6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800"/>
        </a:p>
      </dgm:t>
    </dgm:pt>
    <dgm:pt modelId="{86FA4E84-EA09-4080-8017-889F72010C0E}">
      <dgm:prSet phldrT="[Texte]"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r>
            <a:rPr lang="fr-FR" sz="1100" dirty="0" smtClean="0"/>
            <a:t>Développement de nouvelles études marketing</a:t>
          </a:r>
          <a:endParaRPr lang="fr-FR" sz="1100" dirty="0"/>
        </a:p>
      </dgm:t>
    </dgm:pt>
    <dgm:pt modelId="{4B6C0A60-3EB4-423F-915F-AAE689E8B410}" type="parTrans" cxnId="{14D0C508-20E9-4B84-979A-318CAA948D6B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1200"/>
        </a:p>
      </dgm:t>
    </dgm:pt>
    <dgm:pt modelId="{FA295778-1CA4-44A0-8C38-A8EC2902E1DD}" type="sibTrans" cxnId="{14D0C508-20E9-4B84-979A-318CAA948D6B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1200"/>
        </a:p>
      </dgm:t>
    </dgm:pt>
    <dgm:pt modelId="{975BA0D7-DE6F-4B01-9F5D-F911DE49B6C8}">
      <dgm:prSet phldrT="[Texte]"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r>
            <a:rPr lang="fr-FR" sz="1100" dirty="0" smtClean="0"/>
            <a:t>Idem Activités TER : utilisation quotidienne lors d’étude sur l’ensemble des territoires</a:t>
          </a:r>
          <a:endParaRPr lang="fr-FR" sz="1100" dirty="0"/>
        </a:p>
      </dgm:t>
    </dgm:pt>
    <dgm:pt modelId="{AF2DA48E-D5A4-4365-B590-A3579DCA46AB}" type="parTrans" cxnId="{887065A0-A391-443C-8698-13A3A06445CC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1600"/>
        </a:p>
      </dgm:t>
    </dgm:pt>
    <dgm:pt modelId="{16956072-76B4-47B9-A272-53221C70DCE4}" type="sibTrans" cxnId="{887065A0-A391-443C-8698-13A3A06445CC}">
      <dgm:prSet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</a:pPr>
          <a:endParaRPr lang="fr-FR" sz="1600"/>
        </a:p>
      </dgm:t>
    </dgm:pt>
    <dgm:pt modelId="{FD73A926-1916-479B-87EF-C6B0C3CD30EF}">
      <dgm:prSet custT="1"/>
      <dgm:spPr/>
      <dgm:t>
        <a:bodyPr anchor="t"/>
        <a:lstStyle/>
        <a:p>
          <a:pPr algn="l">
            <a:lnSpc>
              <a:spcPct val="110000"/>
            </a:lnSpc>
            <a:spcAft>
              <a:spcPts val="1200"/>
            </a:spcAft>
          </a:pPr>
          <a:r>
            <a:rPr lang="fr-FR" sz="1400" b="1" dirty="0" smtClean="0"/>
            <a:t>A VENIR</a:t>
          </a:r>
        </a:p>
        <a:p>
          <a:pPr algn="l">
            <a:lnSpc>
              <a:spcPct val="110000"/>
            </a:lnSpc>
            <a:spcAft>
              <a:spcPts val="1200"/>
            </a:spcAft>
          </a:pPr>
          <a:r>
            <a:rPr lang="fr-FR" sz="1100" dirty="0" smtClean="0"/>
            <a:t>Développement d’analyse pour d’autres pôles d’activités comme les équipes Porte-à-Porte et les pôles Distribution </a:t>
          </a:r>
          <a:endParaRPr lang="fr-FR" sz="1400" b="1" dirty="0"/>
        </a:p>
      </dgm:t>
    </dgm:pt>
    <dgm:pt modelId="{77F3E48B-EC69-443C-9333-725777F5BE7D}" type="parTrans" cxnId="{9E8713C1-AE82-4FD4-B490-270430A5DAFA}">
      <dgm:prSet/>
      <dgm:spPr/>
      <dgm:t>
        <a:bodyPr/>
        <a:lstStyle/>
        <a:p>
          <a:pPr>
            <a:lnSpc>
              <a:spcPct val="110000"/>
            </a:lnSpc>
          </a:pPr>
          <a:endParaRPr lang="fr-FR"/>
        </a:p>
      </dgm:t>
    </dgm:pt>
    <dgm:pt modelId="{42760417-CBF5-4F40-AB86-C6433DCFC2FD}" type="sibTrans" cxnId="{9E8713C1-AE82-4FD4-B490-270430A5DAFA}">
      <dgm:prSet/>
      <dgm:spPr/>
      <dgm:t>
        <a:bodyPr/>
        <a:lstStyle/>
        <a:p>
          <a:pPr>
            <a:lnSpc>
              <a:spcPct val="110000"/>
            </a:lnSpc>
          </a:pPr>
          <a:endParaRPr lang="fr-FR"/>
        </a:p>
      </dgm:t>
    </dgm:pt>
    <dgm:pt modelId="{48CCE177-5897-4319-BFFC-4F26A64CFBF3}" type="pres">
      <dgm:prSet presAssocID="{5016AC3D-80DF-473A-BDA2-F42177B68B1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651033D-3576-4776-87C4-F542F7C3D8D8}" type="pres">
      <dgm:prSet presAssocID="{6C5C7021-917B-4AD6-AF79-DBF824BBE22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B7B109-2B1A-43BE-AEBC-9D10D0018400}" type="pres">
      <dgm:prSet presAssocID="{B249A318-2F1E-4262-A06A-8A5E95845159}" presName="sibTrans" presStyleCnt="0"/>
      <dgm:spPr/>
    </dgm:pt>
    <dgm:pt modelId="{FE005C8A-DB44-420C-A3B8-49D6FC019114}" type="pres">
      <dgm:prSet presAssocID="{35198163-F667-4DC5-97A9-C20FD89AC4A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DFFE06-9661-4141-8CD9-88A6884BEF7D}" type="pres">
      <dgm:prSet presAssocID="{C93D4CD0-6A71-4AD9-8F96-021ADF137F0F}" presName="sibTrans" presStyleCnt="0"/>
      <dgm:spPr/>
    </dgm:pt>
    <dgm:pt modelId="{651ADC46-AC33-4F81-BE02-79611DCF6857}" type="pres">
      <dgm:prSet presAssocID="{0FBE9E07-31C2-422B-AD76-178CEA0ADFF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D648D1F-6247-4DEE-95D0-33E62A125501}" type="pres">
      <dgm:prSet presAssocID="{6C4C6B97-C1F9-4FDE-AA48-45EBF7F18826}" presName="sibTrans" presStyleCnt="0"/>
      <dgm:spPr/>
    </dgm:pt>
    <dgm:pt modelId="{7DC1A63E-E0D0-429C-9E4F-C6CFE069A189}" type="pres">
      <dgm:prSet presAssocID="{FD73A926-1916-479B-87EF-C6B0C3CD30E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E11C6D7-41B5-4234-B282-5754867E992F}" type="presOf" srcId="{21DBE5A8-41AB-4DC2-ADD7-F5ECD0169D4E}" destId="{651ADC46-AC33-4F81-BE02-79611DCF6857}" srcOrd="0" destOrd="1" presId="urn:microsoft.com/office/officeart/2005/8/layout/hList6"/>
    <dgm:cxn modelId="{AFFB50A6-A7CB-4760-B451-EAC030E21A92}" srcId="{5016AC3D-80DF-473A-BDA2-F42177B68B11}" destId="{35198163-F667-4DC5-97A9-C20FD89AC4A3}" srcOrd="1" destOrd="0" parTransId="{507CD0C4-8C4A-40B5-A7A1-A9465CFC360D}" sibTransId="{C93D4CD0-6A71-4AD9-8F96-021ADF137F0F}"/>
    <dgm:cxn modelId="{0F3A6492-1C5B-4CBC-BDD6-24B200294A81}" srcId="{35198163-F667-4DC5-97A9-C20FD89AC4A3}" destId="{0F40FE8E-25F2-483A-9D18-EF4C151730E7}" srcOrd="1" destOrd="0" parTransId="{7FC8BB88-7E36-4BBA-B8A3-E201801A47AC}" sibTransId="{E8C26C9F-19D2-47D0-8120-F1D44D303424}"/>
    <dgm:cxn modelId="{56C3BC65-5D33-449A-AF0B-3A2E92B6EDF3}" type="presOf" srcId="{5016AC3D-80DF-473A-BDA2-F42177B68B11}" destId="{48CCE177-5897-4319-BFFC-4F26A64CFBF3}" srcOrd="0" destOrd="0" presId="urn:microsoft.com/office/officeart/2005/8/layout/hList6"/>
    <dgm:cxn modelId="{8A1B8ABB-7987-4B74-82C1-BBC031F50E77}" srcId="{6C5C7021-917B-4AD6-AF79-DBF824BBE227}" destId="{0168CD52-C8E0-462C-AE31-3A0DEADAA7EB}" srcOrd="1" destOrd="0" parTransId="{779AAD09-A572-4DA0-8BA0-FF9B975CD4E7}" sibTransId="{E6F48091-9A3B-45CB-83D4-649CE4E80FE8}"/>
    <dgm:cxn modelId="{F167A8E7-6585-4886-9328-065AB9BC4D8E}" type="presOf" srcId="{666A124F-673E-48B8-9FC6-B0CA15500B15}" destId="{6651033D-3576-4776-87C4-F542F7C3D8D8}" srcOrd="0" destOrd="1" presId="urn:microsoft.com/office/officeart/2005/8/layout/hList6"/>
    <dgm:cxn modelId="{CB792DE4-4683-439F-AB31-5F274C290B37}" type="presOf" srcId="{D7AB2392-B955-4CF7-B960-7E8C3F39199C}" destId="{FE005C8A-DB44-420C-A3B8-49D6FC019114}" srcOrd="0" destOrd="1" presId="urn:microsoft.com/office/officeart/2005/8/layout/hList6"/>
    <dgm:cxn modelId="{887065A0-A391-443C-8698-13A3A06445CC}" srcId="{0FBE9E07-31C2-422B-AD76-178CEA0ADFFE}" destId="{975BA0D7-DE6F-4B01-9F5D-F911DE49B6C8}" srcOrd="1" destOrd="0" parTransId="{AF2DA48E-D5A4-4365-B590-A3579DCA46AB}" sibTransId="{16956072-76B4-47B9-A272-53221C70DCE4}"/>
    <dgm:cxn modelId="{88B1F437-8220-40B4-80A3-F4CF88FF3B8C}" type="presOf" srcId="{975BA0D7-DE6F-4B01-9F5D-F911DE49B6C8}" destId="{651ADC46-AC33-4F81-BE02-79611DCF6857}" srcOrd="0" destOrd="2" presId="urn:microsoft.com/office/officeart/2005/8/layout/hList6"/>
    <dgm:cxn modelId="{14D0C508-20E9-4B84-979A-318CAA948D6B}" srcId="{6C5C7021-917B-4AD6-AF79-DBF824BBE227}" destId="{86FA4E84-EA09-4080-8017-889F72010C0E}" srcOrd="2" destOrd="0" parTransId="{4B6C0A60-3EB4-423F-915F-AAE689E8B410}" sibTransId="{FA295778-1CA4-44A0-8C38-A8EC2902E1DD}"/>
    <dgm:cxn modelId="{9E8713C1-AE82-4FD4-B490-270430A5DAFA}" srcId="{5016AC3D-80DF-473A-BDA2-F42177B68B11}" destId="{FD73A926-1916-479B-87EF-C6B0C3CD30EF}" srcOrd="3" destOrd="0" parTransId="{77F3E48B-EC69-443C-9333-725777F5BE7D}" sibTransId="{42760417-CBF5-4F40-AB86-C6433DCFC2FD}"/>
    <dgm:cxn modelId="{81622476-F695-4855-89E3-BB3E8BE58695}" srcId="{6C5C7021-917B-4AD6-AF79-DBF824BBE227}" destId="{666A124F-673E-48B8-9FC6-B0CA15500B15}" srcOrd="0" destOrd="0" parTransId="{416A4548-4290-4915-A150-675644A8C3B7}" sibTransId="{41DFA50D-4921-4111-A88F-D60C568F05DA}"/>
    <dgm:cxn modelId="{F8CB54FB-AC43-4A91-BD25-9A07065767DA}" srcId="{5016AC3D-80DF-473A-BDA2-F42177B68B11}" destId="{0FBE9E07-31C2-422B-AD76-178CEA0ADFFE}" srcOrd="2" destOrd="0" parTransId="{2313208C-9463-464C-8B39-EFADC24916A1}" sibTransId="{6C4C6B97-C1F9-4FDE-AA48-45EBF7F18826}"/>
    <dgm:cxn modelId="{F56452F3-B868-426D-A87F-F05BFBA4CABF}" type="presOf" srcId="{0168CD52-C8E0-462C-AE31-3A0DEADAA7EB}" destId="{6651033D-3576-4776-87C4-F542F7C3D8D8}" srcOrd="0" destOrd="2" presId="urn:microsoft.com/office/officeart/2005/8/layout/hList6"/>
    <dgm:cxn modelId="{839AA53E-50D6-4C52-A157-C9A4D14F1AFC}" type="presOf" srcId="{0F40FE8E-25F2-483A-9D18-EF4C151730E7}" destId="{FE005C8A-DB44-420C-A3B8-49D6FC019114}" srcOrd="0" destOrd="2" presId="urn:microsoft.com/office/officeart/2005/8/layout/hList6"/>
    <dgm:cxn modelId="{B616D805-AB1A-431C-970C-7C277C6586E6}" srcId="{0FBE9E07-31C2-422B-AD76-178CEA0ADFFE}" destId="{21DBE5A8-41AB-4DC2-ADD7-F5ECD0169D4E}" srcOrd="0" destOrd="0" parTransId="{E807B349-A1EE-4710-B96D-ADBD21C9B282}" sibTransId="{91B078C9-2086-43E4-90D2-1C7D981A5E45}"/>
    <dgm:cxn modelId="{B4F85A60-99BF-442E-B522-88177C7CE472}" srcId="{35198163-F667-4DC5-97A9-C20FD89AC4A3}" destId="{D7AB2392-B955-4CF7-B960-7E8C3F39199C}" srcOrd="0" destOrd="0" parTransId="{3B775874-5EC7-40C0-8F65-4677442EB8EC}" sibTransId="{710012EE-830F-4382-A801-81FF80FEDD4B}"/>
    <dgm:cxn modelId="{EA06CAB6-73AD-49AD-9F7B-D68461945725}" type="presOf" srcId="{0FBE9E07-31C2-422B-AD76-178CEA0ADFFE}" destId="{651ADC46-AC33-4F81-BE02-79611DCF6857}" srcOrd="0" destOrd="0" presId="urn:microsoft.com/office/officeart/2005/8/layout/hList6"/>
    <dgm:cxn modelId="{5DFDBACB-D1CB-4132-97DE-8565ED478B71}" type="presOf" srcId="{35198163-F667-4DC5-97A9-C20FD89AC4A3}" destId="{FE005C8A-DB44-420C-A3B8-49D6FC019114}" srcOrd="0" destOrd="0" presId="urn:microsoft.com/office/officeart/2005/8/layout/hList6"/>
    <dgm:cxn modelId="{15510CD2-BF47-42AF-9A00-0A854180BBE2}" type="presOf" srcId="{FD73A926-1916-479B-87EF-C6B0C3CD30EF}" destId="{7DC1A63E-E0D0-429C-9E4F-C6CFE069A189}" srcOrd="0" destOrd="0" presId="urn:microsoft.com/office/officeart/2005/8/layout/hList6"/>
    <dgm:cxn modelId="{CA8A1C76-9E57-44C0-8FD0-922F5067ACC9}" type="presOf" srcId="{86FA4E84-EA09-4080-8017-889F72010C0E}" destId="{6651033D-3576-4776-87C4-F542F7C3D8D8}" srcOrd="0" destOrd="3" presId="urn:microsoft.com/office/officeart/2005/8/layout/hList6"/>
    <dgm:cxn modelId="{B0D3EC15-128A-449B-9AB4-A160D5338D7D}" srcId="{5016AC3D-80DF-473A-BDA2-F42177B68B11}" destId="{6C5C7021-917B-4AD6-AF79-DBF824BBE227}" srcOrd="0" destOrd="0" parTransId="{B67CD4D7-EFC0-4509-88AA-BE831D95FF2B}" sibTransId="{B249A318-2F1E-4262-A06A-8A5E95845159}"/>
    <dgm:cxn modelId="{F5A2EC48-250B-438F-90FF-D01FF1E36838}" type="presOf" srcId="{6C5C7021-917B-4AD6-AF79-DBF824BBE227}" destId="{6651033D-3576-4776-87C4-F542F7C3D8D8}" srcOrd="0" destOrd="0" presId="urn:microsoft.com/office/officeart/2005/8/layout/hList6"/>
    <dgm:cxn modelId="{46871976-5CC1-46DD-9D12-4712C99AAE19}" type="presParOf" srcId="{48CCE177-5897-4319-BFFC-4F26A64CFBF3}" destId="{6651033D-3576-4776-87C4-F542F7C3D8D8}" srcOrd="0" destOrd="0" presId="urn:microsoft.com/office/officeart/2005/8/layout/hList6"/>
    <dgm:cxn modelId="{EA61B639-D810-4FBC-A543-297168CE347C}" type="presParOf" srcId="{48CCE177-5897-4319-BFFC-4F26A64CFBF3}" destId="{16B7B109-2B1A-43BE-AEBC-9D10D0018400}" srcOrd="1" destOrd="0" presId="urn:microsoft.com/office/officeart/2005/8/layout/hList6"/>
    <dgm:cxn modelId="{FDC913BE-BFCC-4371-A9C0-834137BAD316}" type="presParOf" srcId="{48CCE177-5897-4319-BFFC-4F26A64CFBF3}" destId="{FE005C8A-DB44-420C-A3B8-49D6FC019114}" srcOrd="2" destOrd="0" presId="urn:microsoft.com/office/officeart/2005/8/layout/hList6"/>
    <dgm:cxn modelId="{25FF0D71-ABD4-4A03-8ACB-3F3359E9B546}" type="presParOf" srcId="{48CCE177-5897-4319-BFFC-4F26A64CFBF3}" destId="{4EDFFE06-9661-4141-8CD9-88A6884BEF7D}" srcOrd="3" destOrd="0" presId="urn:microsoft.com/office/officeart/2005/8/layout/hList6"/>
    <dgm:cxn modelId="{03980097-CB1D-431C-9620-E80E2A7B1362}" type="presParOf" srcId="{48CCE177-5897-4319-BFFC-4F26A64CFBF3}" destId="{651ADC46-AC33-4F81-BE02-79611DCF6857}" srcOrd="4" destOrd="0" presId="urn:microsoft.com/office/officeart/2005/8/layout/hList6"/>
    <dgm:cxn modelId="{4D719526-CBEA-480D-991F-8F8E3655B9CD}" type="presParOf" srcId="{48CCE177-5897-4319-BFFC-4F26A64CFBF3}" destId="{DD648D1F-6247-4DEE-95D0-33E62A125501}" srcOrd="5" destOrd="0" presId="urn:microsoft.com/office/officeart/2005/8/layout/hList6"/>
    <dgm:cxn modelId="{42A89863-C3BE-462D-B68B-BC9BA31ED13D}" type="presParOf" srcId="{48CCE177-5897-4319-BFFC-4F26A64CFBF3}" destId="{7DC1A63E-E0D0-429C-9E4F-C6CFE069A189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996568-3BE5-4DFF-9A9A-F76AA215CF9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52B4CA-DE18-487B-B1DF-CEBFC19E3114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1">
                  <a:lumMod val="50000"/>
                </a:schemeClr>
              </a:solidFill>
            </a:rPr>
            <a:t>Données OSM</a:t>
          </a:r>
          <a:endParaRPr lang="fr-FR" sz="1200" b="1" dirty="0">
            <a:solidFill>
              <a:schemeClr val="accent1">
                <a:lumMod val="50000"/>
              </a:schemeClr>
            </a:solidFill>
          </a:endParaRPr>
        </a:p>
      </dgm:t>
    </dgm:pt>
    <dgm:pt modelId="{F5682998-366D-42E4-A9BD-1C57706B6A2E}" type="parTrans" cxnId="{837E5EBD-B4B5-47E1-B9D5-E79C694608B8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4A05751-E79D-4431-AF23-A7833560F762}" type="sibTrans" cxnId="{837E5EBD-B4B5-47E1-B9D5-E79C694608B8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A65648B-49B7-492B-ABF9-A5FD87D25388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1">
                  <a:lumMod val="50000"/>
                </a:schemeClr>
              </a:solidFill>
            </a:rPr>
            <a:t>Données INSEE</a:t>
          </a:r>
          <a:endParaRPr lang="fr-FR" sz="1200" b="1" dirty="0">
            <a:solidFill>
              <a:schemeClr val="accent1">
                <a:lumMod val="50000"/>
              </a:schemeClr>
            </a:solidFill>
          </a:endParaRPr>
        </a:p>
      </dgm:t>
    </dgm:pt>
    <dgm:pt modelId="{6348E59E-132A-4B9A-9BA8-35839E68104E}" type="parTrans" cxnId="{043D0F77-9DA9-4FCF-971B-1068850BC910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AE6F7DFF-178A-4FD1-84AF-7DA98085A775}" type="sibTrans" cxnId="{043D0F77-9DA9-4FCF-971B-1068850BC910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D197D69E-E7CF-4623-89D4-FAF2E34072F9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1">
                  <a:lumMod val="50000"/>
                </a:schemeClr>
              </a:solidFill>
            </a:rPr>
            <a:t>Autres sources</a:t>
          </a:r>
          <a:endParaRPr lang="fr-FR" sz="1200" b="1" dirty="0">
            <a:solidFill>
              <a:schemeClr val="accent1">
                <a:lumMod val="50000"/>
              </a:schemeClr>
            </a:solidFill>
          </a:endParaRPr>
        </a:p>
      </dgm:t>
    </dgm:pt>
    <dgm:pt modelId="{A7FEA1F4-E803-4742-B109-7428D9C73747}" type="parTrans" cxnId="{1FA7BB1E-A845-4F4A-893C-454EEA6911F2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9EC4E551-F4A2-479E-BDFE-E66BF8C430D0}" type="sibTrans" cxnId="{1FA7BB1E-A845-4F4A-893C-454EEA6911F2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B194441F-626C-467C-B379-B05A38353803}">
      <dgm:prSet custT="1"/>
      <dgm:spPr/>
      <dgm:t>
        <a:bodyPr/>
        <a:lstStyle/>
        <a:p>
          <a:r>
            <a:rPr lang="fr-FR" sz="1200" b="1" dirty="0" smtClean="0">
              <a:solidFill>
                <a:schemeClr val="accent1">
                  <a:lumMod val="50000"/>
                </a:schemeClr>
              </a:solidFill>
            </a:rPr>
            <a:t>Données Internes SNCF</a:t>
          </a:r>
          <a:endParaRPr lang="fr-FR" sz="1200" b="1" dirty="0">
            <a:solidFill>
              <a:schemeClr val="accent1">
                <a:lumMod val="50000"/>
              </a:schemeClr>
            </a:solidFill>
          </a:endParaRPr>
        </a:p>
      </dgm:t>
    </dgm:pt>
    <dgm:pt modelId="{03104D3B-B680-4A2C-9078-CA51C98827B4}" type="parTrans" cxnId="{3E8BBEA9-E60B-4EC5-8989-4293492AFA2F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A5D9FB4-0FAC-473C-A576-6EA9534AF208}" type="sibTrans" cxnId="{3E8BBEA9-E60B-4EC5-8989-4293492AFA2F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9169FC80-8AE0-4A7D-9D00-B0939608A7CF}" type="pres">
      <dgm:prSet presAssocID="{AB996568-3BE5-4DFF-9A9A-F76AA215CF9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BFD73689-1B73-4305-84AC-B608721841F3}" type="pres">
      <dgm:prSet presAssocID="{DA52B4CA-DE18-487B-B1DF-CEBFC19E3114}" presName="Accent1" presStyleCnt="0"/>
      <dgm:spPr/>
    </dgm:pt>
    <dgm:pt modelId="{B96BE825-A48D-45BF-A6C8-185334BB85C1}" type="pres">
      <dgm:prSet presAssocID="{DA52B4CA-DE18-487B-B1DF-CEBFC19E3114}" presName="Accent" presStyleLbl="node1" presStyleIdx="0" presStyleCnt="4"/>
      <dgm:spPr/>
    </dgm:pt>
    <dgm:pt modelId="{70BB4AE8-B65B-4814-81D9-DA340F765876}" type="pres">
      <dgm:prSet presAssocID="{DA52B4CA-DE18-487B-B1DF-CEBFC19E3114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AE97E95-A44A-4C1D-BC84-38A8C0F4559D}" type="pres">
      <dgm:prSet presAssocID="{7A65648B-49B7-492B-ABF9-A5FD87D25388}" presName="Accent2" presStyleCnt="0"/>
      <dgm:spPr/>
    </dgm:pt>
    <dgm:pt modelId="{DDFA2DC1-7630-4E72-9B55-5DCBB1277F97}" type="pres">
      <dgm:prSet presAssocID="{7A65648B-49B7-492B-ABF9-A5FD87D25388}" presName="Accent" presStyleLbl="node1" presStyleIdx="1" presStyleCnt="4"/>
      <dgm:spPr/>
    </dgm:pt>
    <dgm:pt modelId="{F868BF9D-9A32-425C-8A6B-8BB9D245485C}" type="pres">
      <dgm:prSet presAssocID="{7A65648B-49B7-492B-ABF9-A5FD87D25388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B18E97E-1F7D-4317-9B39-2231F55BA52D}" type="pres">
      <dgm:prSet presAssocID="{D197D69E-E7CF-4623-89D4-FAF2E34072F9}" presName="Accent3" presStyleCnt="0"/>
      <dgm:spPr/>
    </dgm:pt>
    <dgm:pt modelId="{2C62672A-7BA9-45A4-AA08-BE2E37FC6574}" type="pres">
      <dgm:prSet presAssocID="{D197D69E-E7CF-4623-89D4-FAF2E34072F9}" presName="Accent" presStyleLbl="node1" presStyleIdx="2" presStyleCnt="4"/>
      <dgm:spPr/>
    </dgm:pt>
    <dgm:pt modelId="{3287235F-6F9B-4E42-86A3-8BFEA605FE0C}" type="pres">
      <dgm:prSet presAssocID="{D197D69E-E7CF-4623-89D4-FAF2E34072F9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98AC302-E987-446C-8A49-AE11FD597C55}" type="pres">
      <dgm:prSet presAssocID="{B194441F-626C-467C-B379-B05A38353803}" presName="Accent4" presStyleCnt="0"/>
      <dgm:spPr/>
    </dgm:pt>
    <dgm:pt modelId="{69C8F2FB-7E86-4703-AA8B-3EADA80BAF3A}" type="pres">
      <dgm:prSet presAssocID="{B194441F-626C-467C-B379-B05A38353803}" presName="Accent" presStyleLbl="node1" presStyleIdx="3" presStyleCnt="4"/>
      <dgm:spPr/>
    </dgm:pt>
    <dgm:pt modelId="{9E11780E-A912-4387-A08A-4BF10F9966B1}" type="pres">
      <dgm:prSet presAssocID="{B194441F-626C-467C-B379-B05A38353803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32A6EC7-88EC-42D3-A98E-A8CB7C3775D6}" type="presOf" srcId="{B194441F-626C-467C-B379-B05A38353803}" destId="{9E11780E-A912-4387-A08A-4BF10F9966B1}" srcOrd="0" destOrd="0" presId="urn:microsoft.com/office/officeart/2009/layout/CircleArrowProcess"/>
    <dgm:cxn modelId="{043D0F77-9DA9-4FCF-971B-1068850BC910}" srcId="{AB996568-3BE5-4DFF-9A9A-F76AA215CF93}" destId="{7A65648B-49B7-492B-ABF9-A5FD87D25388}" srcOrd="1" destOrd="0" parTransId="{6348E59E-132A-4B9A-9BA8-35839E68104E}" sibTransId="{AE6F7DFF-178A-4FD1-84AF-7DA98085A775}"/>
    <dgm:cxn modelId="{7C9EDB1B-FD88-4C99-8E20-6543B2B80BA1}" type="presOf" srcId="{AB996568-3BE5-4DFF-9A9A-F76AA215CF93}" destId="{9169FC80-8AE0-4A7D-9D00-B0939608A7CF}" srcOrd="0" destOrd="0" presId="urn:microsoft.com/office/officeart/2009/layout/CircleArrowProcess"/>
    <dgm:cxn modelId="{DF6E97EF-A43D-42D4-A846-21B3B8B0882D}" type="presOf" srcId="{DA52B4CA-DE18-487B-B1DF-CEBFC19E3114}" destId="{70BB4AE8-B65B-4814-81D9-DA340F765876}" srcOrd="0" destOrd="0" presId="urn:microsoft.com/office/officeart/2009/layout/CircleArrowProcess"/>
    <dgm:cxn modelId="{D74B54E2-43DB-4564-A952-63954751BC4D}" type="presOf" srcId="{D197D69E-E7CF-4623-89D4-FAF2E34072F9}" destId="{3287235F-6F9B-4E42-86A3-8BFEA605FE0C}" srcOrd="0" destOrd="0" presId="urn:microsoft.com/office/officeart/2009/layout/CircleArrowProcess"/>
    <dgm:cxn modelId="{837E5EBD-B4B5-47E1-B9D5-E79C694608B8}" srcId="{AB996568-3BE5-4DFF-9A9A-F76AA215CF93}" destId="{DA52B4CA-DE18-487B-B1DF-CEBFC19E3114}" srcOrd="0" destOrd="0" parTransId="{F5682998-366D-42E4-A9BD-1C57706B6A2E}" sibTransId="{74A05751-E79D-4431-AF23-A7833560F762}"/>
    <dgm:cxn modelId="{76F8C642-68A4-4663-95EF-35713BBBEA28}" type="presOf" srcId="{7A65648B-49B7-492B-ABF9-A5FD87D25388}" destId="{F868BF9D-9A32-425C-8A6B-8BB9D245485C}" srcOrd="0" destOrd="0" presId="urn:microsoft.com/office/officeart/2009/layout/CircleArrowProcess"/>
    <dgm:cxn modelId="{3E8BBEA9-E60B-4EC5-8989-4293492AFA2F}" srcId="{AB996568-3BE5-4DFF-9A9A-F76AA215CF93}" destId="{B194441F-626C-467C-B379-B05A38353803}" srcOrd="3" destOrd="0" parTransId="{03104D3B-B680-4A2C-9078-CA51C98827B4}" sibTransId="{7A5D9FB4-0FAC-473C-A576-6EA9534AF208}"/>
    <dgm:cxn modelId="{1FA7BB1E-A845-4F4A-893C-454EEA6911F2}" srcId="{AB996568-3BE5-4DFF-9A9A-F76AA215CF93}" destId="{D197D69E-E7CF-4623-89D4-FAF2E34072F9}" srcOrd="2" destOrd="0" parTransId="{A7FEA1F4-E803-4742-B109-7428D9C73747}" sibTransId="{9EC4E551-F4A2-479E-BDFE-E66BF8C430D0}"/>
    <dgm:cxn modelId="{508A830D-93D0-4E07-A23B-CB9803F92043}" type="presParOf" srcId="{9169FC80-8AE0-4A7D-9D00-B0939608A7CF}" destId="{BFD73689-1B73-4305-84AC-B608721841F3}" srcOrd="0" destOrd="0" presId="urn:microsoft.com/office/officeart/2009/layout/CircleArrowProcess"/>
    <dgm:cxn modelId="{75484024-C611-4658-9647-70DDC23118D6}" type="presParOf" srcId="{BFD73689-1B73-4305-84AC-B608721841F3}" destId="{B96BE825-A48D-45BF-A6C8-185334BB85C1}" srcOrd="0" destOrd="0" presId="urn:microsoft.com/office/officeart/2009/layout/CircleArrowProcess"/>
    <dgm:cxn modelId="{7E02F93D-A561-4EF2-A649-82D0601D3B52}" type="presParOf" srcId="{9169FC80-8AE0-4A7D-9D00-B0939608A7CF}" destId="{70BB4AE8-B65B-4814-81D9-DA340F765876}" srcOrd="1" destOrd="0" presId="urn:microsoft.com/office/officeart/2009/layout/CircleArrowProcess"/>
    <dgm:cxn modelId="{5CEE2138-89DC-48A9-865C-86131593B7EE}" type="presParOf" srcId="{9169FC80-8AE0-4A7D-9D00-B0939608A7CF}" destId="{8AE97E95-A44A-4C1D-BC84-38A8C0F4559D}" srcOrd="2" destOrd="0" presId="urn:microsoft.com/office/officeart/2009/layout/CircleArrowProcess"/>
    <dgm:cxn modelId="{BA650851-AF22-4858-B8CF-7B72BD7F11F1}" type="presParOf" srcId="{8AE97E95-A44A-4C1D-BC84-38A8C0F4559D}" destId="{DDFA2DC1-7630-4E72-9B55-5DCBB1277F97}" srcOrd="0" destOrd="0" presId="urn:microsoft.com/office/officeart/2009/layout/CircleArrowProcess"/>
    <dgm:cxn modelId="{45271F65-69B4-4F91-A3CC-8B150863A389}" type="presParOf" srcId="{9169FC80-8AE0-4A7D-9D00-B0939608A7CF}" destId="{F868BF9D-9A32-425C-8A6B-8BB9D245485C}" srcOrd="3" destOrd="0" presId="urn:microsoft.com/office/officeart/2009/layout/CircleArrowProcess"/>
    <dgm:cxn modelId="{72F2C220-6F43-426D-BF43-6ADA45DF604E}" type="presParOf" srcId="{9169FC80-8AE0-4A7D-9D00-B0939608A7CF}" destId="{0B18E97E-1F7D-4317-9B39-2231F55BA52D}" srcOrd="4" destOrd="0" presId="urn:microsoft.com/office/officeart/2009/layout/CircleArrowProcess"/>
    <dgm:cxn modelId="{E06C868C-6762-44A6-86D6-B8F20CF602F6}" type="presParOf" srcId="{0B18E97E-1F7D-4317-9B39-2231F55BA52D}" destId="{2C62672A-7BA9-45A4-AA08-BE2E37FC6574}" srcOrd="0" destOrd="0" presId="urn:microsoft.com/office/officeart/2009/layout/CircleArrowProcess"/>
    <dgm:cxn modelId="{DDB6FF9A-0E7C-4F44-8F4E-037DE9288BDF}" type="presParOf" srcId="{9169FC80-8AE0-4A7D-9D00-B0939608A7CF}" destId="{3287235F-6F9B-4E42-86A3-8BFEA605FE0C}" srcOrd="5" destOrd="0" presId="urn:microsoft.com/office/officeart/2009/layout/CircleArrowProcess"/>
    <dgm:cxn modelId="{0A29E9E8-6801-464A-8AAE-F42E8C13F05A}" type="presParOf" srcId="{9169FC80-8AE0-4A7D-9D00-B0939608A7CF}" destId="{C98AC302-E987-446C-8A49-AE11FD597C55}" srcOrd="6" destOrd="0" presId="urn:microsoft.com/office/officeart/2009/layout/CircleArrowProcess"/>
    <dgm:cxn modelId="{CAF9D3F2-5B99-4C8D-A754-F5F6F0BC6D46}" type="presParOf" srcId="{C98AC302-E987-446C-8A49-AE11FD597C55}" destId="{69C8F2FB-7E86-4703-AA8B-3EADA80BAF3A}" srcOrd="0" destOrd="0" presId="urn:microsoft.com/office/officeart/2009/layout/CircleArrowProcess"/>
    <dgm:cxn modelId="{90710534-DA93-413E-8CE6-50DAF25BE02F}" type="presParOf" srcId="{9169FC80-8AE0-4A7D-9D00-B0939608A7CF}" destId="{9E11780E-A912-4387-A08A-4BF10F9966B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996568-3BE5-4DFF-9A9A-F76AA215CF9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52B4CA-DE18-487B-B1DF-CEBFC19E3114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1">
                  <a:lumMod val="50000"/>
                </a:schemeClr>
              </a:solidFill>
            </a:rPr>
            <a:t>Données OSM</a:t>
          </a:r>
          <a:endParaRPr lang="fr-FR" sz="1200" b="1" dirty="0">
            <a:solidFill>
              <a:schemeClr val="accent1">
                <a:lumMod val="50000"/>
              </a:schemeClr>
            </a:solidFill>
          </a:endParaRPr>
        </a:p>
      </dgm:t>
    </dgm:pt>
    <dgm:pt modelId="{F5682998-366D-42E4-A9BD-1C57706B6A2E}" type="parTrans" cxnId="{837E5EBD-B4B5-47E1-B9D5-E79C694608B8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4A05751-E79D-4431-AF23-A7833560F762}" type="sibTrans" cxnId="{837E5EBD-B4B5-47E1-B9D5-E79C694608B8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A65648B-49B7-492B-ABF9-A5FD87D25388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Données INSEE</a:t>
          </a:r>
          <a:endParaRPr lang="fr-FR" sz="1200" b="1" dirty="0">
            <a:solidFill>
              <a:schemeClr val="accent3"/>
            </a:solidFill>
          </a:endParaRPr>
        </a:p>
      </dgm:t>
    </dgm:pt>
    <dgm:pt modelId="{6348E59E-132A-4B9A-9BA8-35839E68104E}" type="parTrans" cxnId="{043D0F77-9DA9-4FCF-971B-1068850BC910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AE6F7DFF-178A-4FD1-84AF-7DA98085A775}" type="sibTrans" cxnId="{043D0F77-9DA9-4FCF-971B-1068850BC910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D197D69E-E7CF-4623-89D4-FAF2E34072F9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Autres sources</a:t>
          </a:r>
          <a:endParaRPr lang="fr-FR" sz="1200" b="1" dirty="0">
            <a:solidFill>
              <a:schemeClr val="accent3"/>
            </a:solidFill>
          </a:endParaRPr>
        </a:p>
      </dgm:t>
    </dgm:pt>
    <dgm:pt modelId="{A7FEA1F4-E803-4742-B109-7428D9C73747}" type="parTrans" cxnId="{1FA7BB1E-A845-4F4A-893C-454EEA6911F2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9EC4E551-F4A2-479E-BDFE-E66BF8C430D0}" type="sibTrans" cxnId="{1FA7BB1E-A845-4F4A-893C-454EEA6911F2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B194441F-626C-467C-B379-B05A38353803}">
      <dgm:prSet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Données Internes SNCF</a:t>
          </a:r>
          <a:endParaRPr lang="fr-FR" sz="1200" b="1" dirty="0">
            <a:solidFill>
              <a:schemeClr val="accent3"/>
            </a:solidFill>
          </a:endParaRPr>
        </a:p>
      </dgm:t>
    </dgm:pt>
    <dgm:pt modelId="{03104D3B-B680-4A2C-9078-CA51C98827B4}" type="parTrans" cxnId="{3E8BBEA9-E60B-4EC5-8989-4293492AFA2F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A5D9FB4-0FAC-473C-A576-6EA9534AF208}" type="sibTrans" cxnId="{3E8BBEA9-E60B-4EC5-8989-4293492AFA2F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9169FC80-8AE0-4A7D-9D00-B0939608A7CF}" type="pres">
      <dgm:prSet presAssocID="{AB996568-3BE5-4DFF-9A9A-F76AA215CF9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BFD73689-1B73-4305-84AC-B608721841F3}" type="pres">
      <dgm:prSet presAssocID="{DA52B4CA-DE18-487B-B1DF-CEBFC19E3114}" presName="Accent1" presStyleCnt="0"/>
      <dgm:spPr/>
    </dgm:pt>
    <dgm:pt modelId="{B96BE825-A48D-45BF-A6C8-185334BB85C1}" type="pres">
      <dgm:prSet presAssocID="{DA52B4CA-DE18-487B-B1DF-CEBFC19E3114}" presName="Accent" presStyleLbl="node1" presStyleIdx="0" presStyleCnt="4"/>
      <dgm:spPr/>
    </dgm:pt>
    <dgm:pt modelId="{70BB4AE8-B65B-4814-81D9-DA340F765876}" type="pres">
      <dgm:prSet presAssocID="{DA52B4CA-DE18-487B-B1DF-CEBFC19E3114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AE97E95-A44A-4C1D-BC84-38A8C0F4559D}" type="pres">
      <dgm:prSet presAssocID="{7A65648B-49B7-492B-ABF9-A5FD87D25388}" presName="Accent2" presStyleCnt="0"/>
      <dgm:spPr/>
    </dgm:pt>
    <dgm:pt modelId="{DDFA2DC1-7630-4E72-9B55-5DCBB1277F97}" type="pres">
      <dgm:prSet presAssocID="{7A65648B-49B7-492B-ABF9-A5FD87D25388}" presName="Accent" presStyleLbl="node1" presStyleIdx="1" presStyleCnt="4"/>
      <dgm:spPr/>
    </dgm:pt>
    <dgm:pt modelId="{F868BF9D-9A32-425C-8A6B-8BB9D245485C}" type="pres">
      <dgm:prSet presAssocID="{7A65648B-49B7-492B-ABF9-A5FD87D25388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B18E97E-1F7D-4317-9B39-2231F55BA52D}" type="pres">
      <dgm:prSet presAssocID="{D197D69E-E7CF-4623-89D4-FAF2E34072F9}" presName="Accent3" presStyleCnt="0"/>
      <dgm:spPr/>
    </dgm:pt>
    <dgm:pt modelId="{2C62672A-7BA9-45A4-AA08-BE2E37FC6574}" type="pres">
      <dgm:prSet presAssocID="{D197D69E-E7CF-4623-89D4-FAF2E34072F9}" presName="Accent" presStyleLbl="node1" presStyleIdx="2" presStyleCnt="4"/>
      <dgm:spPr/>
    </dgm:pt>
    <dgm:pt modelId="{3287235F-6F9B-4E42-86A3-8BFEA605FE0C}" type="pres">
      <dgm:prSet presAssocID="{D197D69E-E7CF-4623-89D4-FAF2E34072F9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98AC302-E987-446C-8A49-AE11FD597C55}" type="pres">
      <dgm:prSet presAssocID="{B194441F-626C-467C-B379-B05A38353803}" presName="Accent4" presStyleCnt="0"/>
      <dgm:spPr/>
    </dgm:pt>
    <dgm:pt modelId="{69C8F2FB-7E86-4703-AA8B-3EADA80BAF3A}" type="pres">
      <dgm:prSet presAssocID="{B194441F-626C-467C-B379-B05A38353803}" presName="Accent" presStyleLbl="node1" presStyleIdx="3" presStyleCnt="4"/>
      <dgm:spPr/>
    </dgm:pt>
    <dgm:pt modelId="{9E11780E-A912-4387-A08A-4BF10F9966B1}" type="pres">
      <dgm:prSet presAssocID="{B194441F-626C-467C-B379-B05A38353803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D298BD1-2F25-4867-A510-E18D0067C0A9}" type="presOf" srcId="{D197D69E-E7CF-4623-89D4-FAF2E34072F9}" destId="{3287235F-6F9B-4E42-86A3-8BFEA605FE0C}" srcOrd="0" destOrd="0" presId="urn:microsoft.com/office/officeart/2009/layout/CircleArrowProcess"/>
    <dgm:cxn modelId="{1FA7BB1E-A845-4F4A-893C-454EEA6911F2}" srcId="{AB996568-3BE5-4DFF-9A9A-F76AA215CF93}" destId="{D197D69E-E7CF-4623-89D4-FAF2E34072F9}" srcOrd="2" destOrd="0" parTransId="{A7FEA1F4-E803-4742-B109-7428D9C73747}" sibTransId="{9EC4E551-F4A2-479E-BDFE-E66BF8C430D0}"/>
    <dgm:cxn modelId="{837E5EBD-B4B5-47E1-B9D5-E79C694608B8}" srcId="{AB996568-3BE5-4DFF-9A9A-F76AA215CF93}" destId="{DA52B4CA-DE18-487B-B1DF-CEBFC19E3114}" srcOrd="0" destOrd="0" parTransId="{F5682998-366D-42E4-A9BD-1C57706B6A2E}" sibTransId="{74A05751-E79D-4431-AF23-A7833560F762}"/>
    <dgm:cxn modelId="{5A49F410-2B05-46C7-98FC-B8A5C65D35AD}" type="presOf" srcId="{B194441F-626C-467C-B379-B05A38353803}" destId="{9E11780E-A912-4387-A08A-4BF10F9966B1}" srcOrd="0" destOrd="0" presId="urn:microsoft.com/office/officeart/2009/layout/CircleArrowProcess"/>
    <dgm:cxn modelId="{7F176CE1-0731-48DD-9970-5AA51E56DDB1}" type="presOf" srcId="{DA52B4CA-DE18-487B-B1DF-CEBFC19E3114}" destId="{70BB4AE8-B65B-4814-81D9-DA340F765876}" srcOrd="0" destOrd="0" presId="urn:microsoft.com/office/officeart/2009/layout/CircleArrowProcess"/>
    <dgm:cxn modelId="{9B0B7872-29A4-4BB4-AEDF-58058031FF30}" type="presOf" srcId="{AB996568-3BE5-4DFF-9A9A-F76AA215CF93}" destId="{9169FC80-8AE0-4A7D-9D00-B0939608A7CF}" srcOrd="0" destOrd="0" presId="urn:microsoft.com/office/officeart/2009/layout/CircleArrowProcess"/>
    <dgm:cxn modelId="{3E8BBEA9-E60B-4EC5-8989-4293492AFA2F}" srcId="{AB996568-3BE5-4DFF-9A9A-F76AA215CF93}" destId="{B194441F-626C-467C-B379-B05A38353803}" srcOrd="3" destOrd="0" parTransId="{03104D3B-B680-4A2C-9078-CA51C98827B4}" sibTransId="{7A5D9FB4-0FAC-473C-A576-6EA9534AF208}"/>
    <dgm:cxn modelId="{44524FC4-15D3-47F9-9929-1ECD603E6137}" type="presOf" srcId="{7A65648B-49B7-492B-ABF9-A5FD87D25388}" destId="{F868BF9D-9A32-425C-8A6B-8BB9D245485C}" srcOrd="0" destOrd="0" presId="urn:microsoft.com/office/officeart/2009/layout/CircleArrowProcess"/>
    <dgm:cxn modelId="{043D0F77-9DA9-4FCF-971B-1068850BC910}" srcId="{AB996568-3BE5-4DFF-9A9A-F76AA215CF93}" destId="{7A65648B-49B7-492B-ABF9-A5FD87D25388}" srcOrd="1" destOrd="0" parTransId="{6348E59E-132A-4B9A-9BA8-35839E68104E}" sibTransId="{AE6F7DFF-178A-4FD1-84AF-7DA98085A775}"/>
    <dgm:cxn modelId="{D7E566DE-9CD1-449E-8BD1-4163F259B4AB}" type="presParOf" srcId="{9169FC80-8AE0-4A7D-9D00-B0939608A7CF}" destId="{BFD73689-1B73-4305-84AC-B608721841F3}" srcOrd="0" destOrd="0" presId="urn:microsoft.com/office/officeart/2009/layout/CircleArrowProcess"/>
    <dgm:cxn modelId="{3F24291C-E02F-46AC-85C1-3585DD91CF13}" type="presParOf" srcId="{BFD73689-1B73-4305-84AC-B608721841F3}" destId="{B96BE825-A48D-45BF-A6C8-185334BB85C1}" srcOrd="0" destOrd="0" presId="urn:microsoft.com/office/officeart/2009/layout/CircleArrowProcess"/>
    <dgm:cxn modelId="{6F299DEF-9B93-4234-8906-6B326E1D1331}" type="presParOf" srcId="{9169FC80-8AE0-4A7D-9D00-B0939608A7CF}" destId="{70BB4AE8-B65B-4814-81D9-DA340F765876}" srcOrd="1" destOrd="0" presId="urn:microsoft.com/office/officeart/2009/layout/CircleArrowProcess"/>
    <dgm:cxn modelId="{3F7E50CD-0A8C-4550-B5C2-4AABF87DF13A}" type="presParOf" srcId="{9169FC80-8AE0-4A7D-9D00-B0939608A7CF}" destId="{8AE97E95-A44A-4C1D-BC84-38A8C0F4559D}" srcOrd="2" destOrd="0" presId="urn:microsoft.com/office/officeart/2009/layout/CircleArrowProcess"/>
    <dgm:cxn modelId="{1FC65844-BB44-441D-8CB8-F1E8A6365D97}" type="presParOf" srcId="{8AE97E95-A44A-4C1D-BC84-38A8C0F4559D}" destId="{DDFA2DC1-7630-4E72-9B55-5DCBB1277F97}" srcOrd="0" destOrd="0" presId="urn:microsoft.com/office/officeart/2009/layout/CircleArrowProcess"/>
    <dgm:cxn modelId="{47C7BFB4-14DF-45BD-8919-8662CAACF83D}" type="presParOf" srcId="{9169FC80-8AE0-4A7D-9D00-B0939608A7CF}" destId="{F868BF9D-9A32-425C-8A6B-8BB9D245485C}" srcOrd="3" destOrd="0" presId="urn:microsoft.com/office/officeart/2009/layout/CircleArrowProcess"/>
    <dgm:cxn modelId="{E055F132-8F65-4EE9-94D8-2C879A7AFD8B}" type="presParOf" srcId="{9169FC80-8AE0-4A7D-9D00-B0939608A7CF}" destId="{0B18E97E-1F7D-4317-9B39-2231F55BA52D}" srcOrd="4" destOrd="0" presId="urn:microsoft.com/office/officeart/2009/layout/CircleArrowProcess"/>
    <dgm:cxn modelId="{90362FB1-F93F-44B3-B55F-6BE7943436C0}" type="presParOf" srcId="{0B18E97E-1F7D-4317-9B39-2231F55BA52D}" destId="{2C62672A-7BA9-45A4-AA08-BE2E37FC6574}" srcOrd="0" destOrd="0" presId="urn:microsoft.com/office/officeart/2009/layout/CircleArrowProcess"/>
    <dgm:cxn modelId="{378B64A8-4FFB-46A4-B5EB-773CDF0411CB}" type="presParOf" srcId="{9169FC80-8AE0-4A7D-9D00-B0939608A7CF}" destId="{3287235F-6F9B-4E42-86A3-8BFEA605FE0C}" srcOrd="5" destOrd="0" presId="urn:microsoft.com/office/officeart/2009/layout/CircleArrowProcess"/>
    <dgm:cxn modelId="{E7EAE7D5-F740-4A3B-BDCF-320171BAA47D}" type="presParOf" srcId="{9169FC80-8AE0-4A7D-9D00-B0939608A7CF}" destId="{C98AC302-E987-446C-8A49-AE11FD597C55}" srcOrd="6" destOrd="0" presId="urn:microsoft.com/office/officeart/2009/layout/CircleArrowProcess"/>
    <dgm:cxn modelId="{C68C3229-F233-4389-8C46-5CCF04697C50}" type="presParOf" srcId="{C98AC302-E987-446C-8A49-AE11FD597C55}" destId="{69C8F2FB-7E86-4703-AA8B-3EADA80BAF3A}" srcOrd="0" destOrd="0" presId="urn:microsoft.com/office/officeart/2009/layout/CircleArrowProcess"/>
    <dgm:cxn modelId="{F2680AC2-579E-449C-94D0-11B9CAAF6764}" type="presParOf" srcId="{9169FC80-8AE0-4A7D-9D00-B0939608A7CF}" destId="{9E11780E-A912-4387-A08A-4BF10F9966B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996568-3BE5-4DFF-9A9A-F76AA215CF9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52B4CA-DE18-487B-B1DF-CEBFC19E3114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Données OSM</a:t>
          </a:r>
          <a:endParaRPr lang="fr-FR" sz="1200" b="1" dirty="0">
            <a:solidFill>
              <a:schemeClr val="accent3"/>
            </a:solidFill>
          </a:endParaRPr>
        </a:p>
      </dgm:t>
    </dgm:pt>
    <dgm:pt modelId="{F5682998-366D-42E4-A9BD-1C57706B6A2E}" type="parTrans" cxnId="{837E5EBD-B4B5-47E1-B9D5-E79C694608B8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4A05751-E79D-4431-AF23-A7833560F762}" type="sibTrans" cxnId="{837E5EBD-B4B5-47E1-B9D5-E79C694608B8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A65648B-49B7-492B-ABF9-A5FD87D25388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1">
                  <a:lumMod val="50000"/>
                </a:schemeClr>
              </a:solidFill>
            </a:rPr>
            <a:t>Données INSEE</a:t>
          </a:r>
          <a:endParaRPr lang="fr-FR" sz="1200" b="1" dirty="0">
            <a:solidFill>
              <a:schemeClr val="accent1">
                <a:lumMod val="50000"/>
              </a:schemeClr>
            </a:solidFill>
          </a:endParaRPr>
        </a:p>
      </dgm:t>
    </dgm:pt>
    <dgm:pt modelId="{6348E59E-132A-4B9A-9BA8-35839E68104E}" type="parTrans" cxnId="{043D0F77-9DA9-4FCF-971B-1068850BC910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AE6F7DFF-178A-4FD1-84AF-7DA98085A775}" type="sibTrans" cxnId="{043D0F77-9DA9-4FCF-971B-1068850BC910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D197D69E-E7CF-4623-89D4-FAF2E34072F9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Autres sources</a:t>
          </a:r>
          <a:endParaRPr lang="fr-FR" sz="1200" b="1" dirty="0">
            <a:solidFill>
              <a:schemeClr val="accent3"/>
            </a:solidFill>
          </a:endParaRPr>
        </a:p>
      </dgm:t>
    </dgm:pt>
    <dgm:pt modelId="{A7FEA1F4-E803-4742-B109-7428D9C73747}" type="parTrans" cxnId="{1FA7BB1E-A845-4F4A-893C-454EEA6911F2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9EC4E551-F4A2-479E-BDFE-E66BF8C430D0}" type="sibTrans" cxnId="{1FA7BB1E-A845-4F4A-893C-454EEA6911F2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B194441F-626C-467C-B379-B05A38353803}">
      <dgm:prSet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Données Internes SNCF</a:t>
          </a:r>
          <a:endParaRPr lang="fr-FR" sz="1200" b="1" dirty="0">
            <a:solidFill>
              <a:schemeClr val="accent3"/>
            </a:solidFill>
          </a:endParaRPr>
        </a:p>
      </dgm:t>
    </dgm:pt>
    <dgm:pt modelId="{03104D3B-B680-4A2C-9078-CA51C98827B4}" type="parTrans" cxnId="{3E8BBEA9-E60B-4EC5-8989-4293492AFA2F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A5D9FB4-0FAC-473C-A576-6EA9534AF208}" type="sibTrans" cxnId="{3E8BBEA9-E60B-4EC5-8989-4293492AFA2F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9169FC80-8AE0-4A7D-9D00-B0939608A7CF}" type="pres">
      <dgm:prSet presAssocID="{AB996568-3BE5-4DFF-9A9A-F76AA215CF9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BFD73689-1B73-4305-84AC-B608721841F3}" type="pres">
      <dgm:prSet presAssocID="{DA52B4CA-DE18-487B-B1DF-CEBFC19E3114}" presName="Accent1" presStyleCnt="0"/>
      <dgm:spPr/>
    </dgm:pt>
    <dgm:pt modelId="{B96BE825-A48D-45BF-A6C8-185334BB85C1}" type="pres">
      <dgm:prSet presAssocID="{DA52B4CA-DE18-487B-B1DF-CEBFC19E3114}" presName="Accent" presStyleLbl="node1" presStyleIdx="0" presStyleCnt="4"/>
      <dgm:spPr/>
    </dgm:pt>
    <dgm:pt modelId="{70BB4AE8-B65B-4814-81D9-DA340F765876}" type="pres">
      <dgm:prSet presAssocID="{DA52B4CA-DE18-487B-B1DF-CEBFC19E3114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AE97E95-A44A-4C1D-BC84-38A8C0F4559D}" type="pres">
      <dgm:prSet presAssocID="{7A65648B-49B7-492B-ABF9-A5FD87D25388}" presName="Accent2" presStyleCnt="0"/>
      <dgm:spPr/>
    </dgm:pt>
    <dgm:pt modelId="{DDFA2DC1-7630-4E72-9B55-5DCBB1277F97}" type="pres">
      <dgm:prSet presAssocID="{7A65648B-49B7-492B-ABF9-A5FD87D25388}" presName="Accent" presStyleLbl="node1" presStyleIdx="1" presStyleCnt="4"/>
      <dgm:spPr/>
    </dgm:pt>
    <dgm:pt modelId="{F868BF9D-9A32-425C-8A6B-8BB9D245485C}" type="pres">
      <dgm:prSet presAssocID="{7A65648B-49B7-492B-ABF9-A5FD87D25388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B18E97E-1F7D-4317-9B39-2231F55BA52D}" type="pres">
      <dgm:prSet presAssocID="{D197D69E-E7CF-4623-89D4-FAF2E34072F9}" presName="Accent3" presStyleCnt="0"/>
      <dgm:spPr/>
    </dgm:pt>
    <dgm:pt modelId="{2C62672A-7BA9-45A4-AA08-BE2E37FC6574}" type="pres">
      <dgm:prSet presAssocID="{D197D69E-E7CF-4623-89D4-FAF2E34072F9}" presName="Accent" presStyleLbl="node1" presStyleIdx="2" presStyleCnt="4"/>
      <dgm:spPr/>
    </dgm:pt>
    <dgm:pt modelId="{3287235F-6F9B-4E42-86A3-8BFEA605FE0C}" type="pres">
      <dgm:prSet presAssocID="{D197D69E-E7CF-4623-89D4-FAF2E34072F9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98AC302-E987-446C-8A49-AE11FD597C55}" type="pres">
      <dgm:prSet presAssocID="{B194441F-626C-467C-B379-B05A38353803}" presName="Accent4" presStyleCnt="0"/>
      <dgm:spPr/>
    </dgm:pt>
    <dgm:pt modelId="{69C8F2FB-7E86-4703-AA8B-3EADA80BAF3A}" type="pres">
      <dgm:prSet presAssocID="{B194441F-626C-467C-B379-B05A38353803}" presName="Accent" presStyleLbl="node1" presStyleIdx="3" presStyleCnt="4"/>
      <dgm:spPr/>
    </dgm:pt>
    <dgm:pt modelId="{9E11780E-A912-4387-A08A-4BF10F9966B1}" type="pres">
      <dgm:prSet presAssocID="{B194441F-626C-467C-B379-B05A38353803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E07891-1167-4388-B7DE-F0D5965F4D80}" type="presOf" srcId="{B194441F-626C-467C-B379-B05A38353803}" destId="{9E11780E-A912-4387-A08A-4BF10F9966B1}" srcOrd="0" destOrd="0" presId="urn:microsoft.com/office/officeart/2009/layout/CircleArrowProcess"/>
    <dgm:cxn modelId="{837E5EBD-B4B5-47E1-B9D5-E79C694608B8}" srcId="{AB996568-3BE5-4DFF-9A9A-F76AA215CF93}" destId="{DA52B4CA-DE18-487B-B1DF-CEBFC19E3114}" srcOrd="0" destOrd="0" parTransId="{F5682998-366D-42E4-A9BD-1C57706B6A2E}" sibTransId="{74A05751-E79D-4431-AF23-A7833560F762}"/>
    <dgm:cxn modelId="{8ADEBAC7-3F23-46F1-B617-40EF9D92B605}" type="presOf" srcId="{D197D69E-E7CF-4623-89D4-FAF2E34072F9}" destId="{3287235F-6F9B-4E42-86A3-8BFEA605FE0C}" srcOrd="0" destOrd="0" presId="urn:microsoft.com/office/officeart/2009/layout/CircleArrowProcess"/>
    <dgm:cxn modelId="{B8209E7C-56FD-4160-8DB5-8865E4F88787}" type="presOf" srcId="{7A65648B-49B7-492B-ABF9-A5FD87D25388}" destId="{F868BF9D-9A32-425C-8A6B-8BB9D245485C}" srcOrd="0" destOrd="0" presId="urn:microsoft.com/office/officeart/2009/layout/CircleArrowProcess"/>
    <dgm:cxn modelId="{2E0E868C-06B9-48D6-9819-FD409587F6C6}" type="presOf" srcId="{AB996568-3BE5-4DFF-9A9A-F76AA215CF93}" destId="{9169FC80-8AE0-4A7D-9D00-B0939608A7CF}" srcOrd="0" destOrd="0" presId="urn:microsoft.com/office/officeart/2009/layout/CircleArrowProcess"/>
    <dgm:cxn modelId="{640DAC7E-D1E3-48C4-B2B1-8A2B941E7F20}" type="presOf" srcId="{DA52B4CA-DE18-487B-B1DF-CEBFC19E3114}" destId="{70BB4AE8-B65B-4814-81D9-DA340F765876}" srcOrd="0" destOrd="0" presId="urn:microsoft.com/office/officeart/2009/layout/CircleArrowProcess"/>
    <dgm:cxn modelId="{3E8BBEA9-E60B-4EC5-8989-4293492AFA2F}" srcId="{AB996568-3BE5-4DFF-9A9A-F76AA215CF93}" destId="{B194441F-626C-467C-B379-B05A38353803}" srcOrd="3" destOrd="0" parTransId="{03104D3B-B680-4A2C-9078-CA51C98827B4}" sibTransId="{7A5D9FB4-0FAC-473C-A576-6EA9534AF208}"/>
    <dgm:cxn modelId="{1FA7BB1E-A845-4F4A-893C-454EEA6911F2}" srcId="{AB996568-3BE5-4DFF-9A9A-F76AA215CF93}" destId="{D197D69E-E7CF-4623-89D4-FAF2E34072F9}" srcOrd="2" destOrd="0" parTransId="{A7FEA1F4-E803-4742-B109-7428D9C73747}" sibTransId="{9EC4E551-F4A2-479E-BDFE-E66BF8C430D0}"/>
    <dgm:cxn modelId="{043D0F77-9DA9-4FCF-971B-1068850BC910}" srcId="{AB996568-3BE5-4DFF-9A9A-F76AA215CF93}" destId="{7A65648B-49B7-492B-ABF9-A5FD87D25388}" srcOrd="1" destOrd="0" parTransId="{6348E59E-132A-4B9A-9BA8-35839E68104E}" sibTransId="{AE6F7DFF-178A-4FD1-84AF-7DA98085A775}"/>
    <dgm:cxn modelId="{16884966-DED9-492F-A1AE-1B3EFD84F5FD}" type="presParOf" srcId="{9169FC80-8AE0-4A7D-9D00-B0939608A7CF}" destId="{BFD73689-1B73-4305-84AC-B608721841F3}" srcOrd="0" destOrd="0" presId="urn:microsoft.com/office/officeart/2009/layout/CircleArrowProcess"/>
    <dgm:cxn modelId="{F27A37BB-43CA-46A8-91C9-0CBB8EC10A47}" type="presParOf" srcId="{BFD73689-1B73-4305-84AC-B608721841F3}" destId="{B96BE825-A48D-45BF-A6C8-185334BB85C1}" srcOrd="0" destOrd="0" presId="urn:microsoft.com/office/officeart/2009/layout/CircleArrowProcess"/>
    <dgm:cxn modelId="{DE6F22A2-C1C2-4EDB-90B2-694FE7C1B9F7}" type="presParOf" srcId="{9169FC80-8AE0-4A7D-9D00-B0939608A7CF}" destId="{70BB4AE8-B65B-4814-81D9-DA340F765876}" srcOrd="1" destOrd="0" presId="urn:microsoft.com/office/officeart/2009/layout/CircleArrowProcess"/>
    <dgm:cxn modelId="{BED4582C-29F0-4C81-8C5B-4DCEDE1D264E}" type="presParOf" srcId="{9169FC80-8AE0-4A7D-9D00-B0939608A7CF}" destId="{8AE97E95-A44A-4C1D-BC84-38A8C0F4559D}" srcOrd="2" destOrd="0" presId="urn:microsoft.com/office/officeart/2009/layout/CircleArrowProcess"/>
    <dgm:cxn modelId="{506A2238-EC5C-4463-AF48-6AAAB6DFC24A}" type="presParOf" srcId="{8AE97E95-A44A-4C1D-BC84-38A8C0F4559D}" destId="{DDFA2DC1-7630-4E72-9B55-5DCBB1277F97}" srcOrd="0" destOrd="0" presId="urn:microsoft.com/office/officeart/2009/layout/CircleArrowProcess"/>
    <dgm:cxn modelId="{937EAE4F-C381-445E-8D3C-A8F450DA433F}" type="presParOf" srcId="{9169FC80-8AE0-4A7D-9D00-B0939608A7CF}" destId="{F868BF9D-9A32-425C-8A6B-8BB9D245485C}" srcOrd="3" destOrd="0" presId="urn:microsoft.com/office/officeart/2009/layout/CircleArrowProcess"/>
    <dgm:cxn modelId="{6527C360-371A-4BAB-BB65-06B4CCA063E5}" type="presParOf" srcId="{9169FC80-8AE0-4A7D-9D00-B0939608A7CF}" destId="{0B18E97E-1F7D-4317-9B39-2231F55BA52D}" srcOrd="4" destOrd="0" presId="urn:microsoft.com/office/officeart/2009/layout/CircleArrowProcess"/>
    <dgm:cxn modelId="{F949BE3E-223E-4E19-8E07-04BEC5103601}" type="presParOf" srcId="{0B18E97E-1F7D-4317-9B39-2231F55BA52D}" destId="{2C62672A-7BA9-45A4-AA08-BE2E37FC6574}" srcOrd="0" destOrd="0" presId="urn:microsoft.com/office/officeart/2009/layout/CircleArrowProcess"/>
    <dgm:cxn modelId="{EECFB4D7-5534-4FB0-A1E8-E685DA1B241A}" type="presParOf" srcId="{9169FC80-8AE0-4A7D-9D00-B0939608A7CF}" destId="{3287235F-6F9B-4E42-86A3-8BFEA605FE0C}" srcOrd="5" destOrd="0" presId="urn:microsoft.com/office/officeart/2009/layout/CircleArrowProcess"/>
    <dgm:cxn modelId="{3B00E5CB-507E-4035-9C27-AC597B2B1979}" type="presParOf" srcId="{9169FC80-8AE0-4A7D-9D00-B0939608A7CF}" destId="{C98AC302-E987-446C-8A49-AE11FD597C55}" srcOrd="6" destOrd="0" presId="urn:microsoft.com/office/officeart/2009/layout/CircleArrowProcess"/>
    <dgm:cxn modelId="{984DB19D-3A33-4B93-8B6A-090546EABA59}" type="presParOf" srcId="{C98AC302-E987-446C-8A49-AE11FD597C55}" destId="{69C8F2FB-7E86-4703-AA8B-3EADA80BAF3A}" srcOrd="0" destOrd="0" presId="urn:microsoft.com/office/officeart/2009/layout/CircleArrowProcess"/>
    <dgm:cxn modelId="{A75077AE-C2FD-48DE-B636-E21692DE9E6A}" type="presParOf" srcId="{9169FC80-8AE0-4A7D-9D00-B0939608A7CF}" destId="{9E11780E-A912-4387-A08A-4BF10F9966B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996568-3BE5-4DFF-9A9A-F76AA215CF9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52B4CA-DE18-487B-B1DF-CEBFC19E3114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Données OSM</a:t>
          </a:r>
          <a:endParaRPr lang="fr-FR" sz="1200" b="1" dirty="0">
            <a:solidFill>
              <a:schemeClr val="accent3"/>
            </a:solidFill>
          </a:endParaRPr>
        </a:p>
      </dgm:t>
    </dgm:pt>
    <dgm:pt modelId="{F5682998-366D-42E4-A9BD-1C57706B6A2E}" type="parTrans" cxnId="{837E5EBD-B4B5-47E1-B9D5-E79C694608B8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4A05751-E79D-4431-AF23-A7833560F762}" type="sibTrans" cxnId="{837E5EBD-B4B5-47E1-B9D5-E79C694608B8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A65648B-49B7-492B-ABF9-A5FD87D25388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Données INSEE</a:t>
          </a:r>
          <a:endParaRPr lang="fr-FR" sz="1200" b="1" dirty="0">
            <a:solidFill>
              <a:schemeClr val="accent3"/>
            </a:solidFill>
          </a:endParaRPr>
        </a:p>
      </dgm:t>
    </dgm:pt>
    <dgm:pt modelId="{6348E59E-132A-4B9A-9BA8-35839E68104E}" type="parTrans" cxnId="{043D0F77-9DA9-4FCF-971B-1068850BC910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AE6F7DFF-178A-4FD1-84AF-7DA98085A775}" type="sibTrans" cxnId="{043D0F77-9DA9-4FCF-971B-1068850BC910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D197D69E-E7CF-4623-89D4-FAF2E34072F9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1">
                  <a:lumMod val="50000"/>
                </a:schemeClr>
              </a:solidFill>
            </a:rPr>
            <a:t>Autres sources</a:t>
          </a:r>
          <a:endParaRPr lang="fr-FR" sz="1200" b="1" dirty="0">
            <a:solidFill>
              <a:schemeClr val="accent1">
                <a:lumMod val="50000"/>
              </a:schemeClr>
            </a:solidFill>
          </a:endParaRPr>
        </a:p>
      </dgm:t>
    </dgm:pt>
    <dgm:pt modelId="{A7FEA1F4-E803-4742-B109-7428D9C73747}" type="parTrans" cxnId="{1FA7BB1E-A845-4F4A-893C-454EEA6911F2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9EC4E551-F4A2-479E-BDFE-E66BF8C430D0}" type="sibTrans" cxnId="{1FA7BB1E-A845-4F4A-893C-454EEA6911F2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B194441F-626C-467C-B379-B05A38353803}">
      <dgm:prSet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Données Internes SNCF</a:t>
          </a:r>
          <a:endParaRPr lang="fr-FR" sz="1200" b="1" dirty="0">
            <a:solidFill>
              <a:schemeClr val="accent3"/>
            </a:solidFill>
          </a:endParaRPr>
        </a:p>
      </dgm:t>
    </dgm:pt>
    <dgm:pt modelId="{03104D3B-B680-4A2C-9078-CA51C98827B4}" type="parTrans" cxnId="{3E8BBEA9-E60B-4EC5-8989-4293492AFA2F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A5D9FB4-0FAC-473C-A576-6EA9534AF208}" type="sibTrans" cxnId="{3E8BBEA9-E60B-4EC5-8989-4293492AFA2F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9169FC80-8AE0-4A7D-9D00-B0939608A7CF}" type="pres">
      <dgm:prSet presAssocID="{AB996568-3BE5-4DFF-9A9A-F76AA215CF9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BFD73689-1B73-4305-84AC-B608721841F3}" type="pres">
      <dgm:prSet presAssocID="{DA52B4CA-DE18-487B-B1DF-CEBFC19E3114}" presName="Accent1" presStyleCnt="0"/>
      <dgm:spPr/>
    </dgm:pt>
    <dgm:pt modelId="{B96BE825-A48D-45BF-A6C8-185334BB85C1}" type="pres">
      <dgm:prSet presAssocID="{DA52B4CA-DE18-487B-B1DF-CEBFC19E3114}" presName="Accent" presStyleLbl="node1" presStyleIdx="0" presStyleCnt="4"/>
      <dgm:spPr/>
    </dgm:pt>
    <dgm:pt modelId="{70BB4AE8-B65B-4814-81D9-DA340F765876}" type="pres">
      <dgm:prSet presAssocID="{DA52B4CA-DE18-487B-B1DF-CEBFC19E3114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AE97E95-A44A-4C1D-BC84-38A8C0F4559D}" type="pres">
      <dgm:prSet presAssocID="{7A65648B-49B7-492B-ABF9-A5FD87D25388}" presName="Accent2" presStyleCnt="0"/>
      <dgm:spPr/>
    </dgm:pt>
    <dgm:pt modelId="{DDFA2DC1-7630-4E72-9B55-5DCBB1277F97}" type="pres">
      <dgm:prSet presAssocID="{7A65648B-49B7-492B-ABF9-A5FD87D25388}" presName="Accent" presStyleLbl="node1" presStyleIdx="1" presStyleCnt="4"/>
      <dgm:spPr/>
    </dgm:pt>
    <dgm:pt modelId="{F868BF9D-9A32-425C-8A6B-8BB9D245485C}" type="pres">
      <dgm:prSet presAssocID="{7A65648B-49B7-492B-ABF9-A5FD87D25388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B18E97E-1F7D-4317-9B39-2231F55BA52D}" type="pres">
      <dgm:prSet presAssocID="{D197D69E-E7CF-4623-89D4-FAF2E34072F9}" presName="Accent3" presStyleCnt="0"/>
      <dgm:spPr/>
    </dgm:pt>
    <dgm:pt modelId="{2C62672A-7BA9-45A4-AA08-BE2E37FC6574}" type="pres">
      <dgm:prSet presAssocID="{D197D69E-E7CF-4623-89D4-FAF2E34072F9}" presName="Accent" presStyleLbl="node1" presStyleIdx="2" presStyleCnt="4"/>
      <dgm:spPr/>
    </dgm:pt>
    <dgm:pt modelId="{3287235F-6F9B-4E42-86A3-8BFEA605FE0C}" type="pres">
      <dgm:prSet presAssocID="{D197D69E-E7CF-4623-89D4-FAF2E34072F9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98AC302-E987-446C-8A49-AE11FD597C55}" type="pres">
      <dgm:prSet presAssocID="{B194441F-626C-467C-B379-B05A38353803}" presName="Accent4" presStyleCnt="0"/>
      <dgm:spPr/>
    </dgm:pt>
    <dgm:pt modelId="{69C8F2FB-7E86-4703-AA8B-3EADA80BAF3A}" type="pres">
      <dgm:prSet presAssocID="{B194441F-626C-467C-B379-B05A38353803}" presName="Accent" presStyleLbl="node1" presStyleIdx="3" presStyleCnt="4"/>
      <dgm:spPr/>
    </dgm:pt>
    <dgm:pt modelId="{9E11780E-A912-4387-A08A-4BF10F9966B1}" type="pres">
      <dgm:prSet presAssocID="{B194441F-626C-467C-B379-B05A38353803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43D0F77-9DA9-4FCF-971B-1068850BC910}" srcId="{AB996568-3BE5-4DFF-9A9A-F76AA215CF93}" destId="{7A65648B-49B7-492B-ABF9-A5FD87D25388}" srcOrd="1" destOrd="0" parTransId="{6348E59E-132A-4B9A-9BA8-35839E68104E}" sibTransId="{AE6F7DFF-178A-4FD1-84AF-7DA98085A775}"/>
    <dgm:cxn modelId="{A5A1BDF1-4EC7-4ADA-A3DC-896547FE60A2}" type="presOf" srcId="{AB996568-3BE5-4DFF-9A9A-F76AA215CF93}" destId="{9169FC80-8AE0-4A7D-9D00-B0939608A7CF}" srcOrd="0" destOrd="0" presId="urn:microsoft.com/office/officeart/2009/layout/CircleArrowProcess"/>
    <dgm:cxn modelId="{82D745F1-C511-48A2-8A94-E520497A11D0}" type="presOf" srcId="{7A65648B-49B7-492B-ABF9-A5FD87D25388}" destId="{F868BF9D-9A32-425C-8A6B-8BB9D245485C}" srcOrd="0" destOrd="0" presId="urn:microsoft.com/office/officeart/2009/layout/CircleArrowProcess"/>
    <dgm:cxn modelId="{837E5EBD-B4B5-47E1-B9D5-E79C694608B8}" srcId="{AB996568-3BE5-4DFF-9A9A-F76AA215CF93}" destId="{DA52B4CA-DE18-487B-B1DF-CEBFC19E3114}" srcOrd="0" destOrd="0" parTransId="{F5682998-366D-42E4-A9BD-1C57706B6A2E}" sibTransId="{74A05751-E79D-4431-AF23-A7833560F762}"/>
    <dgm:cxn modelId="{61336640-5446-4FDC-9DB5-2CC4AF501F6E}" type="presOf" srcId="{B194441F-626C-467C-B379-B05A38353803}" destId="{9E11780E-A912-4387-A08A-4BF10F9966B1}" srcOrd="0" destOrd="0" presId="urn:microsoft.com/office/officeart/2009/layout/CircleArrowProcess"/>
    <dgm:cxn modelId="{3E8BBEA9-E60B-4EC5-8989-4293492AFA2F}" srcId="{AB996568-3BE5-4DFF-9A9A-F76AA215CF93}" destId="{B194441F-626C-467C-B379-B05A38353803}" srcOrd="3" destOrd="0" parTransId="{03104D3B-B680-4A2C-9078-CA51C98827B4}" sibTransId="{7A5D9FB4-0FAC-473C-A576-6EA9534AF208}"/>
    <dgm:cxn modelId="{465B8DC7-191C-4FE3-BAF5-4831F68B9820}" type="presOf" srcId="{DA52B4CA-DE18-487B-B1DF-CEBFC19E3114}" destId="{70BB4AE8-B65B-4814-81D9-DA340F765876}" srcOrd="0" destOrd="0" presId="urn:microsoft.com/office/officeart/2009/layout/CircleArrowProcess"/>
    <dgm:cxn modelId="{539F31C4-EE6A-40CB-BD5E-14D0108225D4}" type="presOf" srcId="{D197D69E-E7CF-4623-89D4-FAF2E34072F9}" destId="{3287235F-6F9B-4E42-86A3-8BFEA605FE0C}" srcOrd="0" destOrd="0" presId="urn:microsoft.com/office/officeart/2009/layout/CircleArrowProcess"/>
    <dgm:cxn modelId="{1FA7BB1E-A845-4F4A-893C-454EEA6911F2}" srcId="{AB996568-3BE5-4DFF-9A9A-F76AA215CF93}" destId="{D197D69E-E7CF-4623-89D4-FAF2E34072F9}" srcOrd="2" destOrd="0" parTransId="{A7FEA1F4-E803-4742-B109-7428D9C73747}" sibTransId="{9EC4E551-F4A2-479E-BDFE-E66BF8C430D0}"/>
    <dgm:cxn modelId="{CC4A1F72-E59C-4179-AB9D-245EFFCDA661}" type="presParOf" srcId="{9169FC80-8AE0-4A7D-9D00-B0939608A7CF}" destId="{BFD73689-1B73-4305-84AC-B608721841F3}" srcOrd="0" destOrd="0" presId="urn:microsoft.com/office/officeart/2009/layout/CircleArrowProcess"/>
    <dgm:cxn modelId="{D4B0E319-3F66-4AE4-874F-3D9B3739EF68}" type="presParOf" srcId="{BFD73689-1B73-4305-84AC-B608721841F3}" destId="{B96BE825-A48D-45BF-A6C8-185334BB85C1}" srcOrd="0" destOrd="0" presId="urn:microsoft.com/office/officeart/2009/layout/CircleArrowProcess"/>
    <dgm:cxn modelId="{032BC7EB-4E7C-4EAA-BF72-C7F4B5B7DFC8}" type="presParOf" srcId="{9169FC80-8AE0-4A7D-9D00-B0939608A7CF}" destId="{70BB4AE8-B65B-4814-81D9-DA340F765876}" srcOrd="1" destOrd="0" presId="urn:microsoft.com/office/officeart/2009/layout/CircleArrowProcess"/>
    <dgm:cxn modelId="{3DDB0D82-290F-47BE-ABC5-C3BA3C991DFE}" type="presParOf" srcId="{9169FC80-8AE0-4A7D-9D00-B0939608A7CF}" destId="{8AE97E95-A44A-4C1D-BC84-38A8C0F4559D}" srcOrd="2" destOrd="0" presId="urn:microsoft.com/office/officeart/2009/layout/CircleArrowProcess"/>
    <dgm:cxn modelId="{F5365EF4-082D-4F72-86F9-682A5CCBD71D}" type="presParOf" srcId="{8AE97E95-A44A-4C1D-BC84-38A8C0F4559D}" destId="{DDFA2DC1-7630-4E72-9B55-5DCBB1277F97}" srcOrd="0" destOrd="0" presId="urn:microsoft.com/office/officeart/2009/layout/CircleArrowProcess"/>
    <dgm:cxn modelId="{6AF89C6E-48B5-4C31-BD7F-A545D77D67D0}" type="presParOf" srcId="{9169FC80-8AE0-4A7D-9D00-B0939608A7CF}" destId="{F868BF9D-9A32-425C-8A6B-8BB9D245485C}" srcOrd="3" destOrd="0" presId="urn:microsoft.com/office/officeart/2009/layout/CircleArrowProcess"/>
    <dgm:cxn modelId="{DAAC26C3-BC21-4AB7-A30E-92696CB6BE13}" type="presParOf" srcId="{9169FC80-8AE0-4A7D-9D00-B0939608A7CF}" destId="{0B18E97E-1F7D-4317-9B39-2231F55BA52D}" srcOrd="4" destOrd="0" presId="urn:microsoft.com/office/officeart/2009/layout/CircleArrowProcess"/>
    <dgm:cxn modelId="{50B4A2D5-59AD-4A76-BCC3-62FC57060A2A}" type="presParOf" srcId="{0B18E97E-1F7D-4317-9B39-2231F55BA52D}" destId="{2C62672A-7BA9-45A4-AA08-BE2E37FC6574}" srcOrd="0" destOrd="0" presId="urn:microsoft.com/office/officeart/2009/layout/CircleArrowProcess"/>
    <dgm:cxn modelId="{BDAF6EAF-D094-4035-BA20-78911013864E}" type="presParOf" srcId="{9169FC80-8AE0-4A7D-9D00-B0939608A7CF}" destId="{3287235F-6F9B-4E42-86A3-8BFEA605FE0C}" srcOrd="5" destOrd="0" presId="urn:microsoft.com/office/officeart/2009/layout/CircleArrowProcess"/>
    <dgm:cxn modelId="{B7B5625C-429F-4648-B589-53E79252098A}" type="presParOf" srcId="{9169FC80-8AE0-4A7D-9D00-B0939608A7CF}" destId="{C98AC302-E987-446C-8A49-AE11FD597C55}" srcOrd="6" destOrd="0" presId="urn:microsoft.com/office/officeart/2009/layout/CircleArrowProcess"/>
    <dgm:cxn modelId="{841B68AB-AAAB-4FC4-9FEA-D232C060480D}" type="presParOf" srcId="{C98AC302-E987-446C-8A49-AE11FD597C55}" destId="{69C8F2FB-7E86-4703-AA8B-3EADA80BAF3A}" srcOrd="0" destOrd="0" presId="urn:microsoft.com/office/officeart/2009/layout/CircleArrowProcess"/>
    <dgm:cxn modelId="{993A3A46-6191-47BC-8BC2-4511B54A54DB}" type="presParOf" srcId="{9169FC80-8AE0-4A7D-9D00-B0939608A7CF}" destId="{9E11780E-A912-4387-A08A-4BF10F9966B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996568-3BE5-4DFF-9A9A-F76AA215CF9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A52B4CA-DE18-487B-B1DF-CEBFC19E3114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Données OSM</a:t>
          </a:r>
          <a:endParaRPr lang="fr-FR" sz="1200" b="1" dirty="0">
            <a:solidFill>
              <a:schemeClr val="accent3"/>
            </a:solidFill>
          </a:endParaRPr>
        </a:p>
      </dgm:t>
    </dgm:pt>
    <dgm:pt modelId="{F5682998-366D-42E4-A9BD-1C57706B6A2E}" type="parTrans" cxnId="{837E5EBD-B4B5-47E1-B9D5-E79C694608B8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4A05751-E79D-4431-AF23-A7833560F762}" type="sibTrans" cxnId="{837E5EBD-B4B5-47E1-B9D5-E79C694608B8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A65648B-49B7-492B-ABF9-A5FD87D25388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Données INSEE</a:t>
          </a:r>
          <a:endParaRPr lang="fr-FR" sz="1200" b="1" dirty="0">
            <a:solidFill>
              <a:schemeClr val="accent3"/>
            </a:solidFill>
          </a:endParaRPr>
        </a:p>
      </dgm:t>
    </dgm:pt>
    <dgm:pt modelId="{6348E59E-132A-4B9A-9BA8-35839E68104E}" type="parTrans" cxnId="{043D0F77-9DA9-4FCF-971B-1068850BC910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AE6F7DFF-178A-4FD1-84AF-7DA98085A775}" type="sibTrans" cxnId="{043D0F77-9DA9-4FCF-971B-1068850BC910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D197D69E-E7CF-4623-89D4-FAF2E34072F9}">
      <dgm:prSet phldrT="[Texte]" custT="1"/>
      <dgm:spPr/>
      <dgm:t>
        <a:bodyPr/>
        <a:lstStyle/>
        <a:p>
          <a:r>
            <a:rPr lang="fr-FR" sz="1200" b="1" dirty="0" smtClean="0">
              <a:solidFill>
                <a:schemeClr val="accent3"/>
              </a:solidFill>
            </a:rPr>
            <a:t>Autres sources</a:t>
          </a:r>
          <a:endParaRPr lang="fr-FR" sz="1200" b="1" dirty="0">
            <a:solidFill>
              <a:schemeClr val="accent3"/>
            </a:solidFill>
          </a:endParaRPr>
        </a:p>
      </dgm:t>
    </dgm:pt>
    <dgm:pt modelId="{A7FEA1F4-E803-4742-B109-7428D9C73747}" type="parTrans" cxnId="{1FA7BB1E-A845-4F4A-893C-454EEA6911F2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9EC4E551-F4A2-479E-BDFE-E66BF8C430D0}" type="sibTrans" cxnId="{1FA7BB1E-A845-4F4A-893C-454EEA6911F2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B194441F-626C-467C-B379-B05A38353803}">
      <dgm:prSet custT="1"/>
      <dgm:spPr/>
      <dgm:t>
        <a:bodyPr/>
        <a:lstStyle/>
        <a:p>
          <a:r>
            <a:rPr lang="fr-FR" sz="1200" b="1" dirty="0" smtClean="0">
              <a:solidFill>
                <a:schemeClr val="accent1">
                  <a:lumMod val="50000"/>
                </a:schemeClr>
              </a:solidFill>
            </a:rPr>
            <a:t>Données Internes SNCF</a:t>
          </a:r>
          <a:endParaRPr lang="fr-FR" sz="1200" b="1" dirty="0">
            <a:solidFill>
              <a:schemeClr val="accent1">
                <a:lumMod val="50000"/>
              </a:schemeClr>
            </a:solidFill>
          </a:endParaRPr>
        </a:p>
      </dgm:t>
    </dgm:pt>
    <dgm:pt modelId="{03104D3B-B680-4A2C-9078-CA51C98827B4}" type="parTrans" cxnId="{3E8BBEA9-E60B-4EC5-8989-4293492AFA2F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7A5D9FB4-0FAC-473C-A576-6EA9534AF208}" type="sibTrans" cxnId="{3E8BBEA9-E60B-4EC5-8989-4293492AFA2F}">
      <dgm:prSet/>
      <dgm:spPr/>
      <dgm:t>
        <a:bodyPr/>
        <a:lstStyle/>
        <a:p>
          <a:endParaRPr lang="fr-FR" sz="2800" b="1">
            <a:solidFill>
              <a:schemeClr val="accent1">
                <a:lumMod val="50000"/>
              </a:schemeClr>
            </a:solidFill>
          </a:endParaRPr>
        </a:p>
      </dgm:t>
    </dgm:pt>
    <dgm:pt modelId="{9169FC80-8AE0-4A7D-9D00-B0939608A7CF}" type="pres">
      <dgm:prSet presAssocID="{AB996568-3BE5-4DFF-9A9A-F76AA215CF9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BFD73689-1B73-4305-84AC-B608721841F3}" type="pres">
      <dgm:prSet presAssocID="{DA52B4CA-DE18-487B-B1DF-CEBFC19E3114}" presName="Accent1" presStyleCnt="0"/>
      <dgm:spPr/>
    </dgm:pt>
    <dgm:pt modelId="{B96BE825-A48D-45BF-A6C8-185334BB85C1}" type="pres">
      <dgm:prSet presAssocID="{DA52B4CA-DE18-487B-B1DF-CEBFC19E3114}" presName="Accent" presStyleLbl="node1" presStyleIdx="0" presStyleCnt="4"/>
      <dgm:spPr/>
    </dgm:pt>
    <dgm:pt modelId="{70BB4AE8-B65B-4814-81D9-DA340F765876}" type="pres">
      <dgm:prSet presAssocID="{DA52B4CA-DE18-487B-B1DF-CEBFC19E3114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AE97E95-A44A-4C1D-BC84-38A8C0F4559D}" type="pres">
      <dgm:prSet presAssocID="{7A65648B-49B7-492B-ABF9-A5FD87D25388}" presName="Accent2" presStyleCnt="0"/>
      <dgm:spPr/>
    </dgm:pt>
    <dgm:pt modelId="{DDFA2DC1-7630-4E72-9B55-5DCBB1277F97}" type="pres">
      <dgm:prSet presAssocID="{7A65648B-49B7-492B-ABF9-A5FD87D25388}" presName="Accent" presStyleLbl="node1" presStyleIdx="1" presStyleCnt="4"/>
      <dgm:spPr/>
    </dgm:pt>
    <dgm:pt modelId="{F868BF9D-9A32-425C-8A6B-8BB9D245485C}" type="pres">
      <dgm:prSet presAssocID="{7A65648B-49B7-492B-ABF9-A5FD87D25388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B18E97E-1F7D-4317-9B39-2231F55BA52D}" type="pres">
      <dgm:prSet presAssocID="{D197D69E-E7CF-4623-89D4-FAF2E34072F9}" presName="Accent3" presStyleCnt="0"/>
      <dgm:spPr/>
    </dgm:pt>
    <dgm:pt modelId="{2C62672A-7BA9-45A4-AA08-BE2E37FC6574}" type="pres">
      <dgm:prSet presAssocID="{D197D69E-E7CF-4623-89D4-FAF2E34072F9}" presName="Accent" presStyleLbl="node1" presStyleIdx="2" presStyleCnt="4"/>
      <dgm:spPr/>
    </dgm:pt>
    <dgm:pt modelId="{3287235F-6F9B-4E42-86A3-8BFEA605FE0C}" type="pres">
      <dgm:prSet presAssocID="{D197D69E-E7CF-4623-89D4-FAF2E34072F9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98AC302-E987-446C-8A49-AE11FD597C55}" type="pres">
      <dgm:prSet presAssocID="{B194441F-626C-467C-B379-B05A38353803}" presName="Accent4" presStyleCnt="0"/>
      <dgm:spPr/>
    </dgm:pt>
    <dgm:pt modelId="{69C8F2FB-7E86-4703-AA8B-3EADA80BAF3A}" type="pres">
      <dgm:prSet presAssocID="{B194441F-626C-467C-B379-B05A38353803}" presName="Accent" presStyleLbl="node1" presStyleIdx="3" presStyleCnt="4"/>
      <dgm:spPr/>
    </dgm:pt>
    <dgm:pt modelId="{9E11780E-A912-4387-A08A-4BF10F9966B1}" type="pres">
      <dgm:prSet presAssocID="{B194441F-626C-467C-B379-B05A38353803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43D0F77-9DA9-4FCF-971B-1068850BC910}" srcId="{AB996568-3BE5-4DFF-9A9A-F76AA215CF93}" destId="{7A65648B-49B7-492B-ABF9-A5FD87D25388}" srcOrd="1" destOrd="0" parTransId="{6348E59E-132A-4B9A-9BA8-35839E68104E}" sibTransId="{AE6F7DFF-178A-4FD1-84AF-7DA98085A775}"/>
    <dgm:cxn modelId="{DCDDB4A5-C660-430E-9213-FB9C73C1E0D7}" type="presOf" srcId="{DA52B4CA-DE18-487B-B1DF-CEBFC19E3114}" destId="{70BB4AE8-B65B-4814-81D9-DA340F765876}" srcOrd="0" destOrd="0" presId="urn:microsoft.com/office/officeart/2009/layout/CircleArrowProcess"/>
    <dgm:cxn modelId="{AD2BE1FB-64BA-49CB-A91B-A9E689A85530}" type="presOf" srcId="{D197D69E-E7CF-4623-89D4-FAF2E34072F9}" destId="{3287235F-6F9B-4E42-86A3-8BFEA605FE0C}" srcOrd="0" destOrd="0" presId="urn:microsoft.com/office/officeart/2009/layout/CircleArrowProcess"/>
    <dgm:cxn modelId="{837E5EBD-B4B5-47E1-B9D5-E79C694608B8}" srcId="{AB996568-3BE5-4DFF-9A9A-F76AA215CF93}" destId="{DA52B4CA-DE18-487B-B1DF-CEBFC19E3114}" srcOrd="0" destOrd="0" parTransId="{F5682998-366D-42E4-A9BD-1C57706B6A2E}" sibTransId="{74A05751-E79D-4431-AF23-A7833560F762}"/>
    <dgm:cxn modelId="{07257BAB-CD48-42E4-A28A-198150018436}" type="presOf" srcId="{B194441F-626C-467C-B379-B05A38353803}" destId="{9E11780E-A912-4387-A08A-4BF10F9966B1}" srcOrd="0" destOrd="0" presId="urn:microsoft.com/office/officeart/2009/layout/CircleArrowProcess"/>
    <dgm:cxn modelId="{3E8BBEA9-E60B-4EC5-8989-4293492AFA2F}" srcId="{AB996568-3BE5-4DFF-9A9A-F76AA215CF93}" destId="{B194441F-626C-467C-B379-B05A38353803}" srcOrd="3" destOrd="0" parTransId="{03104D3B-B680-4A2C-9078-CA51C98827B4}" sibTransId="{7A5D9FB4-0FAC-473C-A576-6EA9534AF208}"/>
    <dgm:cxn modelId="{C3D54058-68D4-4664-A7E3-366C63A1B6C4}" type="presOf" srcId="{AB996568-3BE5-4DFF-9A9A-F76AA215CF93}" destId="{9169FC80-8AE0-4A7D-9D00-B0939608A7CF}" srcOrd="0" destOrd="0" presId="urn:microsoft.com/office/officeart/2009/layout/CircleArrowProcess"/>
    <dgm:cxn modelId="{1FA7BB1E-A845-4F4A-893C-454EEA6911F2}" srcId="{AB996568-3BE5-4DFF-9A9A-F76AA215CF93}" destId="{D197D69E-E7CF-4623-89D4-FAF2E34072F9}" srcOrd="2" destOrd="0" parTransId="{A7FEA1F4-E803-4742-B109-7428D9C73747}" sibTransId="{9EC4E551-F4A2-479E-BDFE-E66BF8C430D0}"/>
    <dgm:cxn modelId="{8749FAFD-145F-4A9C-AAB7-DCC66878887B}" type="presOf" srcId="{7A65648B-49B7-492B-ABF9-A5FD87D25388}" destId="{F868BF9D-9A32-425C-8A6B-8BB9D245485C}" srcOrd="0" destOrd="0" presId="urn:microsoft.com/office/officeart/2009/layout/CircleArrowProcess"/>
    <dgm:cxn modelId="{346868A7-25D2-495F-B995-7ABFAEAB449F}" type="presParOf" srcId="{9169FC80-8AE0-4A7D-9D00-B0939608A7CF}" destId="{BFD73689-1B73-4305-84AC-B608721841F3}" srcOrd="0" destOrd="0" presId="urn:microsoft.com/office/officeart/2009/layout/CircleArrowProcess"/>
    <dgm:cxn modelId="{F78FBB09-12F9-45CD-851D-F09B147E8398}" type="presParOf" srcId="{BFD73689-1B73-4305-84AC-B608721841F3}" destId="{B96BE825-A48D-45BF-A6C8-185334BB85C1}" srcOrd="0" destOrd="0" presId="urn:microsoft.com/office/officeart/2009/layout/CircleArrowProcess"/>
    <dgm:cxn modelId="{00084F82-EFE8-446D-B452-66FA304FB40A}" type="presParOf" srcId="{9169FC80-8AE0-4A7D-9D00-B0939608A7CF}" destId="{70BB4AE8-B65B-4814-81D9-DA340F765876}" srcOrd="1" destOrd="0" presId="urn:microsoft.com/office/officeart/2009/layout/CircleArrowProcess"/>
    <dgm:cxn modelId="{B45C934D-6853-4E43-9865-7A6D4A4EFBD2}" type="presParOf" srcId="{9169FC80-8AE0-4A7D-9D00-B0939608A7CF}" destId="{8AE97E95-A44A-4C1D-BC84-38A8C0F4559D}" srcOrd="2" destOrd="0" presId="urn:microsoft.com/office/officeart/2009/layout/CircleArrowProcess"/>
    <dgm:cxn modelId="{4A5CAC43-EB29-4882-A3DC-D9DB6BBF925B}" type="presParOf" srcId="{8AE97E95-A44A-4C1D-BC84-38A8C0F4559D}" destId="{DDFA2DC1-7630-4E72-9B55-5DCBB1277F97}" srcOrd="0" destOrd="0" presId="urn:microsoft.com/office/officeart/2009/layout/CircleArrowProcess"/>
    <dgm:cxn modelId="{94BCE76C-6CCF-4413-92AE-F7FA1DF5115D}" type="presParOf" srcId="{9169FC80-8AE0-4A7D-9D00-B0939608A7CF}" destId="{F868BF9D-9A32-425C-8A6B-8BB9D245485C}" srcOrd="3" destOrd="0" presId="urn:microsoft.com/office/officeart/2009/layout/CircleArrowProcess"/>
    <dgm:cxn modelId="{1065816F-06EF-4836-A5AF-92D1E9C6A8C2}" type="presParOf" srcId="{9169FC80-8AE0-4A7D-9D00-B0939608A7CF}" destId="{0B18E97E-1F7D-4317-9B39-2231F55BA52D}" srcOrd="4" destOrd="0" presId="urn:microsoft.com/office/officeart/2009/layout/CircleArrowProcess"/>
    <dgm:cxn modelId="{57FD9F97-4F09-4BE0-8E49-9A90FF069CDB}" type="presParOf" srcId="{0B18E97E-1F7D-4317-9B39-2231F55BA52D}" destId="{2C62672A-7BA9-45A4-AA08-BE2E37FC6574}" srcOrd="0" destOrd="0" presId="urn:microsoft.com/office/officeart/2009/layout/CircleArrowProcess"/>
    <dgm:cxn modelId="{37A10F2F-FB77-4955-8B2E-E5578E4F829F}" type="presParOf" srcId="{9169FC80-8AE0-4A7D-9D00-B0939608A7CF}" destId="{3287235F-6F9B-4E42-86A3-8BFEA605FE0C}" srcOrd="5" destOrd="0" presId="urn:microsoft.com/office/officeart/2009/layout/CircleArrowProcess"/>
    <dgm:cxn modelId="{263796C1-A8CD-461E-A2BF-9FE5099B3214}" type="presParOf" srcId="{9169FC80-8AE0-4A7D-9D00-B0939608A7CF}" destId="{C98AC302-E987-446C-8A49-AE11FD597C55}" srcOrd="6" destOrd="0" presId="urn:microsoft.com/office/officeart/2009/layout/CircleArrowProcess"/>
    <dgm:cxn modelId="{83360FBB-AC64-4734-A7A4-0381B703C7F4}" type="presParOf" srcId="{C98AC302-E987-446C-8A49-AE11FD597C55}" destId="{69C8F2FB-7E86-4703-AA8B-3EADA80BAF3A}" srcOrd="0" destOrd="0" presId="urn:microsoft.com/office/officeart/2009/layout/CircleArrowProcess"/>
    <dgm:cxn modelId="{627EB72A-1DE2-479C-B1AA-6AA6509BD1C9}" type="presParOf" srcId="{9169FC80-8AE0-4A7D-9D00-B0939608A7CF}" destId="{9E11780E-A912-4387-A08A-4BF10F9966B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8BBC37-239D-442A-91C4-35ADFAE917E4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CE296E48-D379-4B8C-A140-581DFB66B0AF}">
      <dgm:prSet phldrT="[Texte]" custT="1"/>
      <dgm:spPr/>
      <dgm:t>
        <a:bodyPr/>
        <a:lstStyle/>
        <a:p>
          <a:r>
            <a:rPr lang="fr-FR" sz="1600" dirty="0" smtClean="0"/>
            <a:t>Choix des fonds de plan</a:t>
          </a:r>
          <a:endParaRPr lang="fr-FR" sz="1600" dirty="0"/>
        </a:p>
      </dgm:t>
    </dgm:pt>
    <dgm:pt modelId="{68450D3D-F4C7-4C14-B194-8C0AD6EFA73E}" type="parTrans" cxnId="{AF05682B-6B03-437F-A378-E58864019339}">
      <dgm:prSet/>
      <dgm:spPr/>
      <dgm:t>
        <a:bodyPr/>
        <a:lstStyle/>
        <a:p>
          <a:endParaRPr lang="fr-FR" sz="1600"/>
        </a:p>
      </dgm:t>
    </dgm:pt>
    <dgm:pt modelId="{FA2C373A-D816-49EF-B238-C8EC84FB90E5}" type="sibTrans" cxnId="{AF05682B-6B03-437F-A378-E58864019339}">
      <dgm:prSet/>
      <dgm:spPr/>
      <dgm:t>
        <a:bodyPr/>
        <a:lstStyle/>
        <a:p>
          <a:endParaRPr lang="fr-FR" sz="1600"/>
        </a:p>
      </dgm:t>
    </dgm:pt>
    <dgm:pt modelId="{23D1400D-21B9-4899-B34F-7BEC693BA622}">
      <dgm:prSet phldrT="[Texte]" custT="1"/>
      <dgm:spPr/>
      <dgm:t>
        <a:bodyPr/>
        <a:lstStyle/>
        <a:p>
          <a:r>
            <a:rPr lang="fr-FR" sz="1600" dirty="0" smtClean="0"/>
            <a:t>Choix de l’analyse</a:t>
          </a:r>
          <a:endParaRPr lang="fr-FR" sz="1600" dirty="0"/>
        </a:p>
      </dgm:t>
    </dgm:pt>
    <dgm:pt modelId="{40F63CA6-500A-4808-855B-9ED35272399E}" type="parTrans" cxnId="{382DC2DC-AC32-4444-A276-57C4DAD2D513}">
      <dgm:prSet/>
      <dgm:spPr/>
      <dgm:t>
        <a:bodyPr/>
        <a:lstStyle/>
        <a:p>
          <a:endParaRPr lang="fr-FR" sz="1600"/>
        </a:p>
      </dgm:t>
    </dgm:pt>
    <dgm:pt modelId="{9F9EC822-A9D5-49B1-85C8-49D6AE9676BC}" type="sibTrans" cxnId="{382DC2DC-AC32-4444-A276-57C4DAD2D513}">
      <dgm:prSet/>
      <dgm:spPr/>
      <dgm:t>
        <a:bodyPr/>
        <a:lstStyle/>
        <a:p>
          <a:endParaRPr lang="fr-FR" sz="1600"/>
        </a:p>
      </dgm:t>
    </dgm:pt>
    <dgm:pt modelId="{1A604C78-7B96-4C12-90FB-988D05DE3EE9}">
      <dgm:prSet phldrT="[Texte]" custT="1"/>
      <dgm:spPr/>
      <dgm:t>
        <a:bodyPr/>
        <a:lstStyle/>
        <a:p>
          <a:r>
            <a:rPr lang="fr-FR" sz="1600" dirty="0" smtClean="0"/>
            <a:t>Sélection de l’objet d’étude </a:t>
          </a:r>
        </a:p>
        <a:p>
          <a:r>
            <a:rPr lang="fr-FR" sz="1050" dirty="0" smtClean="0"/>
            <a:t>(gare, commune, région)</a:t>
          </a:r>
          <a:endParaRPr lang="fr-FR" sz="1050" dirty="0"/>
        </a:p>
      </dgm:t>
    </dgm:pt>
    <dgm:pt modelId="{E55FC498-71CF-4998-8D93-F236BED7871D}" type="parTrans" cxnId="{E6C3B84E-4E09-4C5E-AEF4-C5FBB04F9C9B}">
      <dgm:prSet/>
      <dgm:spPr/>
      <dgm:t>
        <a:bodyPr/>
        <a:lstStyle/>
        <a:p>
          <a:endParaRPr lang="fr-FR" sz="1600"/>
        </a:p>
      </dgm:t>
    </dgm:pt>
    <dgm:pt modelId="{90101E3D-2781-48D6-9873-6F8C6A3EB9F6}" type="sibTrans" cxnId="{E6C3B84E-4E09-4C5E-AEF4-C5FBB04F9C9B}">
      <dgm:prSet/>
      <dgm:spPr/>
      <dgm:t>
        <a:bodyPr/>
        <a:lstStyle/>
        <a:p>
          <a:endParaRPr lang="fr-FR" sz="1600"/>
        </a:p>
      </dgm:t>
    </dgm:pt>
    <dgm:pt modelId="{148E6652-0C83-4398-89A7-6604A01993EA}">
      <dgm:prSet custT="1"/>
      <dgm:spPr/>
      <dgm:t>
        <a:bodyPr/>
        <a:lstStyle/>
        <a:p>
          <a:r>
            <a:rPr lang="fr-FR" sz="1600" dirty="0" smtClean="0"/>
            <a:t>Affichage de  la carte</a:t>
          </a:r>
          <a:endParaRPr lang="fr-FR" sz="1600" dirty="0"/>
        </a:p>
      </dgm:t>
    </dgm:pt>
    <dgm:pt modelId="{CE624E2B-6DF3-461D-B27C-4EF8EE15590F}" type="parTrans" cxnId="{85F6665B-FD12-4BF4-8544-5DA2909B2890}">
      <dgm:prSet/>
      <dgm:spPr/>
      <dgm:t>
        <a:bodyPr/>
        <a:lstStyle/>
        <a:p>
          <a:endParaRPr lang="fr-FR" sz="1600"/>
        </a:p>
      </dgm:t>
    </dgm:pt>
    <dgm:pt modelId="{3150B149-C5F7-4CEB-A87D-598B6DB0D7F5}" type="sibTrans" cxnId="{85F6665B-FD12-4BF4-8544-5DA2909B2890}">
      <dgm:prSet/>
      <dgm:spPr/>
      <dgm:t>
        <a:bodyPr/>
        <a:lstStyle/>
        <a:p>
          <a:endParaRPr lang="fr-FR" sz="1600"/>
        </a:p>
      </dgm:t>
    </dgm:pt>
    <dgm:pt modelId="{DB1ACF02-CA43-46E1-8746-975E8FDF9C1F}">
      <dgm:prSet custT="1"/>
      <dgm:spPr/>
      <dgm:t>
        <a:bodyPr/>
        <a:lstStyle/>
        <a:p>
          <a:r>
            <a:rPr lang="fr-FR" sz="1600" dirty="0" smtClean="0"/>
            <a:t>Export de la carte et des données</a:t>
          </a:r>
          <a:endParaRPr lang="fr-FR" sz="1600" dirty="0"/>
        </a:p>
      </dgm:t>
    </dgm:pt>
    <dgm:pt modelId="{97E501A1-F20F-41BF-8EAA-7CE12E0802EF}" type="parTrans" cxnId="{500246B6-57EC-4969-973C-31A9C57F1705}">
      <dgm:prSet/>
      <dgm:spPr/>
      <dgm:t>
        <a:bodyPr/>
        <a:lstStyle/>
        <a:p>
          <a:endParaRPr lang="fr-FR" sz="1600"/>
        </a:p>
      </dgm:t>
    </dgm:pt>
    <dgm:pt modelId="{A7480F43-C29D-4BBE-A696-2EE299C4C54D}" type="sibTrans" cxnId="{500246B6-57EC-4969-973C-31A9C57F1705}">
      <dgm:prSet/>
      <dgm:spPr/>
      <dgm:t>
        <a:bodyPr/>
        <a:lstStyle/>
        <a:p>
          <a:endParaRPr lang="fr-FR" sz="1600"/>
        </a:p>
      </dgm:t>
    </dgm:pt>
    <dgm:pt modelId="{DD512EB8-1405-4A44-9209-E6FD2E22872B}" type="pres">
      <dgm:prSet presAssocID="{458BBC37-239D-442A-91C4-35ADFAE917E4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26D80A6-EB4B-4DD3-B844-60FE1958EE1C}" type="pres">
      <dgm:prSet presAssocID="{458BBC37-239D-442A-91C4-35ADFAE917E4}" presName="arrow" presStyleLbl="bgShp" presStyleIdx="0" presStyleCnt="1"/>
      <dgm:spPr/>
    </dgm:pt>
    <dgm:pt modelId="{1A7071D5-39CB-4BDC-B0E5-031E7877A1C9}" type="pres">
      <dgm:prSet presAssocID="{458BBC37-239D-442A-91C4-35ADFAE917E4}" presName="linearProcess" presStyleCnt="0"/>
      <dgm:spPr/>
    </dgm:pt>
    <dgm:pt modelId="{4160CC5C-F1B4-44A7-9EB6-9E65710FCAEF}" type="pres">
      <dgm:prSet presAssocID="{CE296E48-D379-4B8C-A140-581DFB66B0AF}" presName="textNode" presStyleLbl="node1" presStyleIdx="0" presStyleCnt="5" custScaleY="7354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8A1E60D-A9DD-4D49-99DC-EC4A54D876CC}" type="pres">
      <dgm:prSet presAssocID="{FA2C373A-D816-49EF-B238-C8EC84FB90E5}" presName="sibTrans" presStyleCnt="0"/>
      <dgm:spPr/>
    </dgm:pt>
    <dgm:pt modelId="{ABA372DB-509D-4EBC-9119-0C186582E48D}" type="pres">
      <dgm:prSet presAssocID="{23D1400D-21B9-4899-B34F-7BEC693BA622}" presName="textNode" presStyleLbl="node1" presStyleIdx="1" presStyleCnt="5" custScaleY="7354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3E6A8C0-6115-4544-BA35-784BDA46514A}" type="pres">
      <dgm:prSet presAssocID="{9F9EC822-A9D5-49B1-85C8-49D6AE9676BC}" presName="sibTrans" presStyleCnt="0"/>
      <dgm:spPr/>
    </dgm:pt>
    <dgm:pt modelId="{E985ECF7-9223-4B3D-A08B-6ED6D3447DB5}" type="pres">
      <dgm:prSet presAssocID="{1A604C78-7B96-4C12-90FB-988D05DE3EE9}" presName="textNode" presStyleLbl="node1" presStyleIdx="2" presStyleCnt="5" custScaleY="7354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C4B233-1FDE-44F5-82B4-11737A89F098}" type="pres">
      <dgm:prSet presAssocID="{90101E3D-2781-48D6-9873-6F8C6A3EB9F6}" presName="sibTrans" presStyleCnt="0"/>
      <dgm:spPr/>
    </dgm:pt>
    <dgm:pt modelId="{5CF98614-074A-48C8-8A8B-7AC77D18FB11}" type="pres">
      <dgm:prSet presAssocID="{148E6652-0C83-4398-89A7-6604A01993EA}" presName="textNode" presStyleLbl="node1" presStyleIdx="3" presStyleCnt="5" custScaleY="7354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0E49F7D-9441-4652-A8F0-EF218E37B222}" type="pres">
      <dgm:prSet presAssocID="{3150B149-C5F7-4CEB-A87D-598B6DB0D7F5}" presName="sibTrans" presStyleCnt="0"/>
      <dgm:spPr/>
    </dgm:pt>
    <dgm:pt modelId="{4B6FD0FE-F4F9-4B0C-8145-7A0DEA598352}" type="pres">
      <dgm:prSet presAssocID="{DB1ACF02-CA43-46E1-8746-975E8FDF9C1F}" presName="textNode" presStyleLbl="node1" presStyleIdx="4" presStyleCnt="5" custScaleY="7354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6D714A1-37C6-4333-A610-F053F5C80E68}" type="presOf" srcId="{148E6652-0C83-4398-89A7-6604A01993EA}" destId="{5CF98614-074A-48C8-8A8B-7AC77D18FB11}" srcOrd="0" destOrd="0" presId="urn:microsoft.com/office/officeart/2005/8/layout/hProcess9"/>
    <dgm:cxn modelId="{C42B2F48-02CD-4DBF-92AD-72CE8A6091FE}" type="presOf" srcId="{DB1ACF02-CA43-46E1-8746-975E8FDF9C1F}" destId="{4B6FD0FE-F4F9-4B0C-8145-7A0DEA598352}" srcOrd="0" destOrd="0" presId="urn:microsoft.com/office/officeart/2005/8/layout/hProcess9"/>
    <dgm:cxn modelId="{AF05682B-6B03-437F-A378-E58864019339}" srcId="{458BBC37-239D-442A-91C4-35ADFAE917E4}" destId="{CE296E48-D379-4B8C-A140-581DFB66B0AF}" srcOrd="0" destOrd="0" parTransId="{68450D3D-F4C7-4C14-B194-8C0AD6EFA73E}" sibTransId="{FA2C373A-D816-49EF-B238-C8EC84FB90E5}"/>
    <dgm:cxn modelId="{8CB49006-D8F7-4019-A5AB-070CC3592457}" type="presOf" srcId="{CE296E48-D379-4B8C-A140-581DFB66B0AF}" destId="{4160CC5C-F1B4-44A7-9EB6-9E65710FCAEF}" srcOrd="0" destOrd="0" presId="urn:microsoft.com/office/officeart/2005/8/layout/hProcess9"/>
    <dgm:cxn modelId="{500246B6-57EC-4969-973C-31A9C57F1705}" srcId="{458BBC37-239D-442A-91C4-35ADFAE917E4}" destId="{DB1ACF02-CA43-46E1-8746-975E8FDF9C1F}" srcOrd="4" destOrd="0" parTransId="{97E501A1-F20F-41BF-8EAA-7CE12E0802EF}" sibTransId="{A7480F43-C29D-4BBE-A696-2EE299C4C54D}"/>
    <dgm:cxn modelId="{1D54060D-3B03-4C99-8476-03A8A7F607A3}" type="presOf" srcId="{458BBC37-239D-442A-91C4-35ADFAE917E4}" destId="{DD512EB8-1405-4A44-9209-E6FD2E22872B}" srcOrd="0" destOrd="0" presId="urn:microsoft.com/office/officeart/2005/8/layout/hProcess9"/>
    <dgm:cxn modelId="{85F6665B-FD12-4BF4-8544-5DA2909B2890}" srcId="{458BBC37-239D-442A-91C4-35ADFAE917E4}" destId="{148E6652-0C83-4398-89A7-6604A01993EA}" srcOrd="3" destOrd="0" parTransId="{CE624E2B-6DF3-461D-B27C-4EF8EE15590F}" sibTransId="{3150B149-C5F7-4CEB-A87D-598B6DB0D7F5}"/>
    <dgm:cxn modelId="{D75A4238-8E34-49B9-A156-4DBFEB52B379}" type="presOf" srcId="{23D1400D-21B9-4899-B34F-7BEC693BA622}" destId="{ABA372DB-509D-4EBC-9119-0C186582E48D}" srcOrd="0" destOrd="0" presId="urn:microsoft.com/office/officeart/2005/8/layout/hProcess9"/>
    <dgm:cxn modelId="{E6C3B84E-4E09-4C5E-AEF4-C5FBB04F9C9B}" srcId="{458BBC37-239D-442A-91C4-35ADFAE917E4}" destId="{1A604C78-7B96-4C12-90FB-988D05DE3EE9}" srcOrd="2" destOrd="0" parTransId="{E55FC498-71CF-4998-8D93-F236BED7871D}" sibTransId="{90101E3D-2781-48D6-9873-6F8C6A3EB9F6}"/>
    <dgm:cxn modelId="{4475F11B-684F-43B2-BEDA-69226E8AF627}" type="presOf" srcId="{1A604C78-7B96-4C12-90FB-988D05DE3EE9}" destId="{E985ECF7-9223-4B3D-A08B-6ED6D3447DB5}" srcOrd="0" destOrd="0" presId="urn:microsoft.com/office/officeart/2005/8/layout/hProcess9"/>
    <dgm:cxn modelId="{382DC2DC-AC32-4444-A276-57C4DAD2D513}" srcId="{458BBC37-239D-442A-91C4-35ADFAE917E4}" destId="{23D1400D-21B9-4899-B34F-7BEC693BA622}" srcOrd="1" destOrd="0" parTransId="{40F63CA6-500A-4808-855B-9ED35272399E}" sibTransId="{9F9EC822-A9D5-49B1-85C8-49D6AE9676BC}"/>
    <dgm:cxn modelId="{F44D950E-317E-494B-9987-A44F00B2BEB8}" type="presParOf" srcId="{DD512EB8-1405-4A44-9209-E6FD2E22872B}" destId="{F26D80A6-EB4B-4DD3-B844-60FE1958EE1C}" srcOrd="0" destOrd="0" presId="urn:microsoft.com/office/officeart/2005/8/layout/hProcess9"/>
    <dgm:cxn modelId="{328AFBDF-2DE1-4265-81F1-DAF42BB9FAF8}" type="presParOf" srcId="{DD512EB8-1405-4A44-9209-E6FD2E22872B}" destId="{1A7071D5-39CB-4BDC-B0E5-031E7877A1C9}" srcOrd="1" destOrd="0" presId="urn:microsoft.com/office/officeart/2005/8/layout/hProcess9"/>
    <dgm:cxn modelId="{22B51F92-EEEF-457D-B223-53BCE09A761B}" type="presParOf" srcId="{1A7071D5-39CB-4BDC-B0E5-031E7877A1C9}" destId="{4160CC5C-F1B4-44A7-9EB6-9E65710FCAEF}" srcOrd="0" destOrd="0" presId="urn:microsoft.com/office/officeart/2005/8/layout/hProcess9"/>
    <dgm:cxn modelId="{51E9BA71-9094-4A16-9168-15F9C7EA7E75}" type="presParOf" srcId="{1A7071D5-39CB-4BDC-B0E5-031E7877A1C9}" destId="{78A1E60D-A9DD-4D49-99DC-EC4A54D876CC}" srcOrd="1" destOrd="0" presId="urn:microsoft.com/office/officeart/2005/8/layout/hProcess9"/>
    <dgm:cxn modelId="{F2EF6373-EF53-4613-A668-7E5A412DA769}" type="presParOf" srcId="{1A7071D5-39CB-4BDC-B0E5-031E7877A1C9}" destId="{ABA372DB-509D-4EBC-9119-0C186582E48D}" srcOrd="2" destOrd="0" presId="urn:microsoft.com/office/officeart/2005/8/layout/hProcess9"/>
    <dgm:cxn modelId="{126FCD42-BA8B-4B08-A8CF-225A4B6E9627}" type="presParOf" srcId="{1A7071D5-39CB-4BDC-B0E5-031E7877A1C9}" destId="{23E6A8C0-6115-4544-BA35-784BDA46514A}" srcOrd="3" destOrd="0" presId="urn:microsoft.com/office/officeart/2005/8/layout/hProcess9"/>
    <dgm:cxn modelId="{725A7ADB-34AA-45EF-BACA-E41DBB58015F}" type="presParOf" srcId="{1A7071D5-39CB-4BDC-B0E5-031E7877A1C9}" destId="{E985ECF7-9223-4B3D-A08B-6ED6D3447DB5}" srcOrd="4" destOrd="0" presId="urn:microsoft.com/office/officeart/2005/8/layout/hProcess9"/>
    <dgm:cxn modelId="{F861F2DD-9014-4581-B929-34E259BBCD96}" type="presParOf" srcId="{1A7071D5-39CB-4BDC-B0E5-031E7877A1C9}" destId="{54C4B233-1FDE-44F5-82B4-11737A89F098}" srcOrd="5" destOrd="0" presId="urn:microsoft.com/office/officeart/2005/8/layout/hProcess9"/>
    <dgm:cxn modelId="{8A473340-982B-4F7D-8BC5-36BC51B98581}" type="presParOf" srcId="{1A7071D5-39CB-4BDC-B0E5-031E7877A1C9}" destId="{5CF98614-074A-48C8-8A8B-7AC77D18FB11}" srcOrd="6" destOrd="0" presId="urn:microsoft.com/office/officeart/2005/8/layout/hProcess9"/>
    <dgm:cxn modelId="{906EF874-F578-4DD9-A34A-2016E3BC2C83}" type="presParOf" srcId="{1A7071D5-39CB-4BDC-B0E5-031E7877A1C9}" destId="{30E49F7D-9441-4652-A8F0-EF218E37B222}" srcOrd="7" destOrd="0" presId="urn:microsoft.com/office/officeart/2005/8/layout/hProcess9"/>
    <dgm:cxn modelId="{FF1A97B3-D662-4AD8-8D74-EF5C3185753B}" type="presParOf" srcId="{1A7071D5-39CB-4BDC-B0E5-031E7877A1C9}" destId="{4B6FD0FE-F4F9-4B0C-8145-7A0DEA59835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CFFA7B-F257-4898-9F0F-7DF9F0AA795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A9755EE-77BB-4C0A-8969-0AFB7D547572}">
      <dgm:prSet phldrT="[Texte]" custT="1"/>
      <dgm:spPr/>
      <dgm:t>
        <a:bodyPr/>
        <a:lstStyle/>
        <a:p>
          <a:r>
            <a:rPr lang="fr-FR" sz="1200" b="1" dirty="0" smtClean="0"/>
            <a:t>Territoire</a:t>
          </a:r>
          <a:endParaRPr lang="fr-FR" sz="1200" b="1" dirty="0"/>
        </a:p>
      </dgm:t>
    </dgm:pt>
    <dgm:pt modelId="{C9858501-FF30-4819-AF47-13E372BA6775}" type="parTrans" cxnId="{19CBD96C-1404-4C80-A714-8B83C1CDC0D1}">
      <dgm:prSet/>
      <dgm:spPr/>
      <dgm:t>
        <a:bodyPr/>
        <a:lstStyle/>
        <a:p>
          <a:endParaRPr lang="fr-FR" sz="1600"/>
        </a:p>
      </dgm:t>
    </dgm:pt>
    <dgm:pt modelId="{11FB5A4B-90B9-4782-AFAC-3A21D03D9B7F}" type="sibTrans" cxnId="{19CBD96C-1404-4C80-A714-8B83C1CDC0D1}">
      <dgm:prSet/>
      <dgm:spPr/>
      <dgm:t>
        <a:bodyPr/>
        <a:lstStyle/>
        <a:p>
          <a:endParaRPr lang="fr-FR" sz="1600"/>
        </a:p>
      </dgm:t>
    </dgm:pt>
    <dgm:pt modelId="{552C3A5A-A18A-4935-8D39-A00D8265001A}">
      <dgm:prSet phldrT="[Texte]" custT="1"/>
      <dgm:spPr/>
      <dgm:t>
        <a:bodyPr lIns="108000" tIns="0" rIns="0" bIns="0"/>
        <a:lstStyle/>
        <a:p>
          <a:pPr marL="72000" indent="-144000">
            <a:spcAft>
              <a:spcPts val="150"/>
            </a:spcAft>
          </a:pPr>
          <a:r>
            <a:rPr lang="fr-FR" sz="1050" dirty="0" smtClean="0"/>
            <a:t>Typologie du territoire : aires urbaines (INSEE 2010) et occupation du sol (CORINE LAND COVER)</a:t>
          </a:r>
          <a:endParaRPr lang="fr-FR" sz="1050" dirty="0"/>
        </a:p>
      </dgm:t>
    </dgm:pt>
    <dgm:pt modelId="{E2EFAABB-26CF-4AE7-B6C5-92364A672F43}" type="parTrans" cxnId="{6FA40DE8-6C17-4744-981B-02138BA8B678}">
      <dgm:prSet/>
      <dgm:spPr/>
      <dgm:t>
        <a:bodyPr/>
        <a:lstStyle/>
        <a:p>
          <a:endParaRPr lang="fr-FR" sz="1600"/>
        </a:p>
      </dgm:t>
    </dgm:pt>
    <dgm:pt modelId="{F59753CA-6A0F-4048-87E9-B2D25125AD47}" type="sibTrans" cxnId="{6FA40DE8-6C17-4744-981B-02138BA8B678}">
      <dgm:prSet/>
      <dgm:spPr/>
      <dgm:t>
        <a:bodyPr/>
        <a:lstStyle/>
        <a:p>
          <a:endParaRPr lang="fr-FR" sz="1600"/>
        </a:p>
      </dgm:t>
    </dgm:pt>
    <dgm:pt modelId="{049434E1-8930-4582-827E-BDFDBD3CF2B6}">
      <dgm:prSet phldrT="[Texte]" custT="1"/>
      <dgm:spPr/>
      <dgm:t>
        <a:bodyPr lIns="108000" tIns="0" rIns="0" bIns="0"/>
        <a:lstStyle/>
        <a:p>
          <a:pPr marL="72000" indent="-144000">
            <a:spcAft>
              <a:spcPts val="150"/>
            </a:spcAft>
          </a:pPr>
          <a:r>
            <a:rPr lang="fr-FR" sz="1050" dirty="0" smtClean="0"/>
            <a:t>Localisation des axes de transports principaux : ligne ferroviaire et typologie routière</a:t>
          </a:r>
          <a:endParaRPr lang="fr-FR" sz="1050" dirty="0"/>
        </a:p>
      </dgm:t>
    </dgm:pt>
    <dgm:pt modelId="{A75FE6B1-4236-4A19-A0F9-827501565BBD}" type="parTrans" cxnId="{0E09EB13-59BB-4DF3-B2CA-CC40CDB00E94}">
      <dgm:prSet/>
      <dgm:spPr/>
      <dgm:t>
        <a:bodyPr/>
        <a:lstStyle/>
        <a:p>
          <a:endParaRPr lang="fr-FR" sz="1600"/>
        </a:p>
      </dgm:t>
    </dgm:pt>
    <dgm:pt modelId="{0FD8A7CB-B31B-4BD1-95D6-2B71BE979DDB}" type="sibTrans" cxnId="{0E09EB13-59BB-4DF3-B2CA-CC40CDB00E94}">
      <dgm:prSet/>
      <dgm:spPr/>
      <dgm:t>
        <a:bodyPr/>
        <a:lstStyle/>
        <a:p>
          <a:endParaRPr lang="fr-FR" sz="1600"/>
        </a:p>
      </dgm:t>
    </dgm:pt>
    <dgm:pt modelId="{40F5E20F-0B8C-400D-9C2E-B53733A3E552}">
      <dgm:prSet phldrT="[Texte]" custT="1"/>
      <dgm:spPr/>
      <dgm:t>
        <a:bodyPr/>
        <a:lstStyle/>
        <a:p>
          <a:r>
            <a:rPr lang="fr-FR" sz="1200" b="1" dirty="0" smtClean="0"/>
            <a:t>Population</a:t>
          </a:r>
          <a:endParaRPr lang="fr-FR" sz="1200" b="1" dirty="0"/>
        </a:p>
      </dgm:t>
    </dgm:pt>
    <dgm:pt modelId="{74F89209-33E6-4F6B-9C60-A049057EA17A}" type="parTrans" cxnId="{D068509C-8DEC-4722-8FE4-88F5B1B051BD}">
      <dgm:prSet/>
      <dgm:spPr/>
      <dgm:t>
        <a:bodyPr/>
        <a:lstStyle/>
        <a:p>
          <a:endParaRPr lang="fr-FR" sz="1600"/>
        </a:p>
      </dgm:t>
    </dgm:pt>
    <dgm:pt modelId="{049F12AC-863C-46FE-8797-4884ED8C520B}" type="sibTrans" cxnId="{D068509C-8DEC-4722-8FE4-88F5B1B051BD}">
      <dgm:prSet/>
      <dgm:spPr/>
      <dgm:t>
        <a:bodyPr/>
        <a:lstStyle/>
        <a:p>
          <a:endParaRPr lang="fr-FR" sz="1600"/>
        </a:p>
      </dgm:t>
    </dgm:pt>
    <dgm:pt modelId="{0D24BC5F-F21B-43E9-84F5-19387BB1268C}">
      <dgm:prSet phldrT="[Texte]" custT="1"/>
      <dgm:spPr/>
      <dgm:t>
        <a:bodyPr lIns="108000" tIns="0" rIns="0" bIns="0"/>
        <a:lstStyle/>
        <a:p>
          <a:pPr marL="72000" indent="-144000">
            <a:spcAft>
              <a:spcPts val="150"/>
            </a:spcAft>
          </a:pPr>
          <a:r>
            <a:rPr lang="fr-FR" sz="1050" dirty="0" smtClean="0"/>
            <a:t>Nombre d’habitants par communes, données socio-économique (âges, emplois, logements, etc.) </a:t>
          </a:r>
          <a:endParaRPr lang="fr-FR" sz="1050" dirty="0"/>
        </a:p>
      </dgm:t>
    </dgm:pt>
    <dgm:pt modelId="{5D482616-7EDB-4ED4-89EA-FB7365A15FB4}" type="parTrans" cxnId="{865BE2CD-0536-4DB6-9CF9-EB1CA716D518}">
      <dgm:prSet/>
      <dgm:spPr/>
      <dgm:t>
        <a:bodyPr/>
        <a:lstStyle/>
        <a:p>
          <a:endParaRPr lang="fr-FR" sz="1600"/>
        </a:p>
      </dgm:t>
    </dgm:pt>
    <dgm:pt modelId="{B2AAB004-5C33-431F-ABCF-89F95CE9A834}" type="sibTrans" cxnId="{865BE2CD-0536-4DB6-9CF9-EB1CA716D518}">
      <dgm:prSet/>
      <dgm:spPr/>
      <dgm:t>
        <a:bodyPr/>
        <a:lstStyle/>
        <a:p>
          <a:endParaRPr lang="fr-FR" sz="1600"/>
        </a:p>
      </dgm:t>
    </dgm:pt>
    <dgm:pt modelId="{10133B97-2D39-432C-B58B-08717849052A}">
      <dgm:prSet phldrT="[Texte]" custT="1"/>
      <dgm:spPr/>
      <dgm:t>
        <a:bodyPr lIns="108000" tIns="0" rIns="0" bIns="0"/>
        <a:lstStyle/>
        <a:p>
          <a:pPr marL="72000" indent="-144000">
            <a:spcAft>
              <a:spcPts val="150"/>
            </a:spcAft>
          </a:pPr>
          <a:r>
            <a:rPr lang="fr-FR" sz="1050" dirty="0" smtClean="0"/>
            <a:t>Localisation des pôles générateurs : entreprises, établissements scolaires, autres pôles générateurs (centre hospitalier, centre culturel, commerces, etc.)</a:t>
          </a:r>
          <a:endParaRPr lang="fr-FR" sz="1050" dirty="0"/>
        </a:p>
      </dgm:t>
    </dgm:pt>
    <dgm:pt modelId="{9F44B0D6-C0C1-449B-9F43-4C5884168F34}" type="parTrans" cxnId="{9A71A3F3-88F4-43D7-870D-873B8B1E81A1}">
      <dgm:prSet/>
      <dgm:spPr/>
      <dgm:t>
        <a:bodyPr/>
        <a:lstStyle/>
        <a:p>
          <a:endParaRPr lang="fr-FR" sz="1600"/>
        </a:p>
      </dgm:t>
    </dgm:pt>
    <dgm:pt modelId="{146610BE-BCAD-45D2-9F6B-A1F33B361B06}" type="sibTrans" cxnId="{9A71A3F3-88F4-43D7-870D-873B8B1E81A1}">
      <dgm:prSet/>
      <dgm:spPr/>
      <dgm:t>
        <a:bodyPr/>
        <a:lstStyle/>
        <a:p>
          <a:endParaRPr lang="fr-FR" sz="1600"/>
        </a:p>
      </dgm:t>
    </dgm:pt>
    <dgm:pt modelId="{6E951930-98CE-449A-B5A6-502B62787480}">
      <dgm:prSet phldrT="[Texte]" custT="1"/>
      <dgm:spPr/>
      <dgm:t>
        <a:bodyPr/>
        <a:lstStyle/>
        <a:p>
          <a:r>
            <a:rPr lang="fr-FR" sz="1200" b="1" dirty="0" smtClean="0"/>
            <a:t>Tourisme</a:t>
          </a:r>
          <a:endParaRPr lang="fr-FR" sz="1200" b="1" dirty="0"/>
        </a:p>
      </dgm:t>
    </dgm:pt>
    <dgm:pt modelId="{FAC6FAAE-B3E7-48CE-99E2-CA58702CF453}" type="parTrans" cxnId="{64A0BED7-C4E0-41C3-9E9C-CC84338B2C85}">
      <dgm:prSet/>
      <dgm:spPr/>
      <dgm:t>
        <a:bodyPr/>
        <a:lstStyle/>
        <a:p>
          <a:endParaRPr lang="fr-FR" sz="1600"/>
        </a:p>
      </dgm:t>
    </dgm:pt>
    <dgm:pt modelId="{08519ACE-E99C-4BBC-82FC-94C54DE13ED3}" type="sibTrans" cxnId="{64A0BED7-C4E0-41C3-9E9C-CC84338B2C85}">
      <dgm:prSet/>
      <dgm:spPr/>
      <dgm:t>
        <a:bodyPr/>
        <a:lstStyle/>
        <a:p>
          <a:endParaRPr lang="fr-FR" sz="1600"/>
        </a:p>
      </dgm:t>
    </dgm:pt>
    <dgm:pt modelId="{CB270C90-0E30-4809-BE3C-2979183EF6A9}">
      <dgm:prSet phldrT="[Texte]" custT="1"/>
      <dgm:spPr/>
      <dgm:t>
        <a:bodyPr lIns="108000" tIns="0" rIns="0" bIns="0"/>
        <a:lstStyle/>
        <a:p>
          <a:pPr marL="72000" indent="-144000">
            <a:spcAft>
              <a:spcPts val="150"/>
            </a:spcAft>
          </a:pPr>
          <a:r>
            <a:rPr lang="fr-FR" sz="1050" dirty="0" smtClean="0"/>
            <a:t>Localisation des pôles générateurs touristiques (musées, lieu de loisirs importants, plages, etc.)</a:t>
          </a:r>
          <a:endParaRPr lang="fr-FR" sz="1050" dirty="0"/>
        </a:p>
      </dgm:t>
    </dgm:pt>
    <dgm:pt modelId="{9275840E-EEF6-45D0-B6CE-B1848C0F2968}" type="parTrans" cxnId="{6DD82159-DE9E-4717-9BC7-850025568A82}">
      <dgm:prSet/>
      <dgm:spPr/>
      <dgm:t>
        <a:bodyPr/>
        <a:lstStyle/>
        <a:p>
          <a:endParaRPr lang="fr-FR" sz="1600"/>
        </a:p>
      </dgm:t>
    </dgm:pt>
    <dgm:pt modelId="{621731E7-10C1-4D67-8443-8F5509E4A2DD}" type="sibTrans" cxnId="{6DD82159-DE9E-4717-9BC7-850025568A82}">
      <dgm:prSet/>
      <dgm:spPr/>
      <dgm:t>
        <a:bodyPr/>
        <a:lstStyle/>
        <a:p>
          <a:endParaRPr lang="fr-FR" sz="1600"/>
        </a:p>
      </dgm:t>
    </dgm:pt>
    <dgm:pt modelId="{408804AD-79F8-4A73-A21C-4B0F0E762C0E}">
      <dgm:prSet custT="1"/>
      <dgm:spPr/>
      <dgm:t>
        <a:bodyPr/>
        <a:lstStyle/>
        <a:p>
          <a:r>
            <a:rPr lang="fr-FR" sz="1200" b="1" dirty="0" smtClean="0"/>
            <a:t>Potentiel</a:t>
          </a:r>
          <a:endParaRPr lang="fr-FR" sz="1200" b="1" dirty="0"/>
        </a:p>
      </dgm:t>
    </dgm:pt>
    <dgm:pt modelId="{0735BEA4-2626-4C19-A36F-5185996685CB}" type="parTrans" cxnId="{F298F3C8-2D23-42ED-9699-DBD7F875CAEE}">
      <dgm:prSet/>
      <dgm:spPr/>
      <dgm:t>
        <a:bodyPr/>
        <a:lstStyle/>
        <a:p>
          <a:endParaRPr lang="fr-FR" sz="1600"/>
        </a:p>
      </dgm:t>
    </dgm:pt>
    <dgm:pt modelId="{3A38A5C2-6593-4703-B15E-E27DA71EED1F}" type="sibTrans" cxnId="{F298F3C8-2D23-42ED-9699-DBD7F875CAEE}">
      <dgm:prSet/>
      <dgm:spPr/>
      <dgm:t>
        <a:bodyPr/>
        <a:lstStyle/>
        <a:p>
          <a:endParaRPr lang="fr-FR" sz="1600"/>
        </a:p>
      </dgm:t>
    </dgm:pt>
    <dgm:pt modelId="{B7519A48-D889-49B1-9BA4-4CF6A0BD26B0}">
      <dgm:prSet phldrT="[Texte]" custT="1"/>
      <dgm:spPr/>
      <dgm:t>
        <a:bodyPr lIns="108000" tIns="0" rIns="0" bIns="0"/>
        <a:lstStyle/>
        <a:p>
          <a:pPr marL="72000" indent="-144000">
            <a:spcAft>
              <a:spcPts val="150"/>
            </a:spcAft>
          </a:pPr>
          <a:r>
            <a:rPr lang="fr-FR" sz="1050" dirty="0" smtClean="0"/>
            <a:t>Logements secondaires et établissements hôteliers </a:t>
          </a:r>
          <a:endParaRPr lang="fr-FR" sz="1050" dirty="0"/>
        </a:p>
      </dgm:t>
    </dgm:pt>
    <dgm:pt modelId="{541097A0-27CF-4D23-AE6E-BA0F0E14C619}" type="parTrans" cxnId="{DA708939-BD19-4E7B-8384-B170780BD036}">
      <dgm:prSet/>
      <dgm:spPr/>
      <dgm:t>
        <a:bodyPr/>
        <a:lstStyle/>
        <a:p>
          <a:endParaRPr lang="fr-FR" sz="1600"/>
        </a:p>
      </dgm:t>
    </dgm:pt>
    <dgm:pt modelId="{A36B00AB-C50C-4F3B-93B5-C1CC2EAA0326}" type="sibTrans" cxnId="{DA708939-BD19-4E7B-8384-B170780BD036}">
      <dgm:prSet/>
      <dgm:spPr/>
      <dgm:t>
        <a:bodyPr/>
        <a:lstStyle/>
        <a:p>
          <a:endParaRPr lang="fr-FR" sz="1600"/>
        </a:p>
      </dgm:t>
    </dgm:pt>
    <dgm:pt modelId="{6BF947EB-53DF-4D5A-92C9-3D766575E7FE}">
      <dgm:prSet phldrT="[Texte]" custT="1"/>
      <dgm:spPr/>
      <dgm:t>
        <a:bodyPr lIns="108000" tIns="0" rIns="0" bIns="0"/>
        <a:lstStyle/>
        <a:p>
          <a:pPr marL="72000" indent="-144000">
            <a:spcAft>
              <a:spcPts val="150"/>
            </a:spcAft>
          </a:pPr>
          <a:r>
            <a:rPr lang="fr-FR" sz="1050" dirty="0" smtClean="0"/>
            <a:t>Etude des flux routier : fréquentation et congestion des  voiries</a:t>
          </a:r>
          <a:endParaRPr lang="fr-FR" sz="1050" dirty="0"/>
        </a:p>
      </dgm:t>
    </dgm:pt>
    <dgm:pt modelId="{E3F450B9-468A-479C-8249-ACF8AF19FA90}" type="parTrans" cxnId="{3DB96FAD-2AA8-4496-BF6A-3D17D14FF16F}">
      <dgm:prSet/>
      <dgm:spPr/>
      <dgm:t>
        <a:bodyPr/>
        <a:lstStyle/>
        <a:p>
          <a:endParaRPr lang="fr-FR" sz="1600"/>
        </a:p>
      </dgm:t>
    </dgm:pt>
    <dgm:pt modelId="{CF12C5EC-EC69-4662-B813-78A70EFF77FB}" type="sibTrans" cxnId="{3DB96FAD-2AA8-4496-BF6A-3D17D14FF16F}">
      <dgm:prSet/>
      <dgm:spPr/>
      <dgm:t>
        <a:bodyPr/>
        <a:lstStyle/>
        <a:p>
          <a:endParaRPr lang="fr-FR" sz="1600"/>
        </a:p>
      </dgm:t>
    </dgm:pt>
    <dgm:pt modelId="{714E3378-B912-44CA-9183-53277314BD2B}">
      <dgm:prSet custT="1"/>
      <dgm:spPr/>
      <dgm:t>
        <a:bodyPr lIns="108000" tIns="0" rIns="0" bIns="0"/>
        <a:lstStyle/>
        <a:p>
          <a:pPr marL="72000" indent="-144000">
            <a:spcAft>
              <a:spcPts val="150"/>
            </a:spcAft>
          </a:pPr>
          <a:r>
            <a:rPr lang="fr-FR" sz="1050" dirty="0" smtClean="0"/>
            <a:t>Etude du marché de déplacements TMTM </a:t>
          </a:r>
          <a:r>
            <a:rPr lang="fr-FR" sz="1050" dirty="0" smtClean="0"/>
            <a:t>(tous modes tous motifs)</a:t>
          </a:r>
          <a:endParaRPr lang="fr-FR" sz="1050" dirty="0"/>
        </a:p>
      </dgm:t>
    </dgm:pt>
    <dgm:pt modelId="{BA3168FF-7877-4D7A-B64B-C63D85EB33A5}" type="parTrans" cxnId="{D0B31392-F27C-460E-91EC-4EF3FA649694}">
      <dgm:prSet/>
      <dgm:spPr/>
      <dgm:t>
        <a:bodyPr/>
        <a:lstStyle/>
        <a:p>
          <a:endParaRPr lang="fr-FR" sz="1600"/>
        </a:p>
      </dgm:t>
    </dgm:pt>
    <dgm:pt modelId="{30347861-FE79-4977-9917-E10136463B26}" type="sibTrans" cxnId="{D0B31392-F27C-460E-91EC-4EF3FA649694}">
      <dgm:prSet/>
      <dgm:spPr/>
      <dgm:t>
        <a:bodyPr/>
        <a:lstStyle/>
        <a:p>
          <a:endParaRPr lang="fr-FR" sz="1600"/>
        </a:p>
      </dgm:t>
    </dgm:pt>
    <dgm:pt modelId="{470F2705-C17C-409A-A0B9-D3115E16EE06}">
      <dgm:prSet custT="1"/>
      <dgm:spPr/>
      <dgm:t>
        <a:bodyPr lIns="108000" tIns="0" rIns="0" bIns="0"/>
        <a:lstStyle/>
        <a:p>
          <a:pPr marL="72000" indent="-144000">
            <a:spcAft>
              <a:spcPts val="150"/>
            </a:spcAft>
          </a:pPr>
          <a:r>
            <a:rPr lang="fr-FR" sz="1050" dirty="0" smtClean="0"/>
            <a:t>Etude des parts de marché actuelles</a:t>
          </a:r>
          <a:endParaRPr lang="fr-FR" sz="1050" dirty="0"/>
        </a:p>
      </dgm:t>
    </dgm:pt>
    <dgm:pt modelId="{97E37C60-87C4-485C-9EAE-D794922DF102}" type="parTrans" cxnId="{8D982869-0FA2-420B-BB96-B60CB02FBE9B}">
      <dgm:prSet/>
      <dgm:spPr/>
      <dgm:t>
        <a:bodyPr/>
        <a:lstStyle/>
        <a:p>
          <a:endParaRPr lang="fr-FR" sz="1600"/>
        </a:p>
      </dgm:t>
    </dgm:pt>
    <dgm:pt modelId="{1462C7C1-65BC-4C45-99AA-919A1ED297CA}" type="sibTrans" cxnId="{8D982869-0FA2-420B-BB96-B60CB02FBE9B}">
      <dgm:prSet/>
      <dgm:spPr/>
      <dgm:t>
        <a:bodyPr/>
        <a:lstStyle/>
        <a:p>
          <a:endParaRPr lang="fr-FR" sz="1600"/>
        </a:p>
      </dgm:t>
    </dgm:pt>
    <dgm:pt modelId="{BF31336A-6836-43D9-AD2D-7F7AF1BC7F70}">
      <dgm:prSet custT="1"/>
      <dgm:spPr/>
      <dgm:t>
        <a:bodyPr lIns="108000" tIns="0" rIns="0" bIns="0"/>
        <a:lstStyle/>
        <a:p>
          <a:pPr marL="72000" indent="-144000">
            <a:spcAft>
              <a:spcPts val="150"/>
            </a:spcAft>
          </a:pPr>
          <a:r>
            <a:rPr lang="fr-FR" sz="1050" dirty="0" smtClean="0"/>
            <a:t>Etude du POCA – potentiel captable</a:t>
          </a:r>
          <a:endParaRPr lang="fr-FR" sz="1050" dirty="0"/>
        </a:p>
      </dgm:t>
    </dgm:pt>
    <dgm:pt modelId="{8D83354C-BC3D-4571-AB61-5B832AA0D53B}" type="parTrans" cxnId="{C46C6586-4DA8-4822-8018-D01C23DD95D2}">
      <dgm:prSet/>
      <dgm:spPr/>
      <dgm:t>
        <a:bodyPr/>
        <a:lstStyle/>
        <a:p>
          <a:endParaRPr lang="fr-FR"/>
        </a:p>
      </dgm:t>
    </dgm:pt>
    <dgm:pt modelId="{FF8BA522-F4B6-4D47-B84B-0786F046756B}" type="sibTrans" cxnId="{C46C6586-4DA8-4822-8018-D01C23DD95D2}">
      <dgm:prSet/>
      <dgm:spPr/>
      <dgm:t>
        <a:bodyPr/>
        <a:lstStyle/>
        <a:p>
          <a:endParaRPr lang="fr-FR"/>
        </a:p>
      </dgm:t>
    </dgm:pt>
    <dgm:pt modelId="{D4848652-C4A6-415C-AACC-E374E3B5C7AF}">
      <dgm:prSet custT="1"/>
      <dgm:spPr/>
      <dgm:t>
        <a:bodyPr lIns="108000" tIns="0" rIns="0" bIns="0"/>
        <a:lstStyle/>
        <a:p>
          <a:pPr marL="72000" indent="-144000">
            <a:spcAft>
              <a:spcPts val="150"/>
            </a:spcAft>
          </a:pPr>
          <a:r>
            <a:rPr lang="fr-FR" sz="1050" dirty="0" smtClean="0"/>
            <a:t>Graphique POCA/IQUAD : comparatif potentiel/offre</a:t>
          </a:r>
          <a:endParaRPr lang="fr-FR" sz="1050" dirty="0"/>
        </a:p>
      </dgm:t>
    </dgm:pt>
    <dgm:pt modelId="{E11A9E05-8CDF-41C6-909F-A428C7DA7128}" type="parTrans" cxnId="{4A7700B8-618E-406E-BD1D-8F94FF02B6DF}">
      <dgm:prSet/>
      <dgm:spPr/>
      <dgm:t>
        <a:bodyPr/>
        <a:lstStyle/>
        <a:p>
          <a:endParaRPr lang="fr-FR"/>
        </a:p>
      </dgm:t>
    </dgm:pt>
    <dgm:pt modelId="{C69B0059-0CFF-406C-AD97-AEC9AF1849D0}" type="sibTrans" cxnId="{4A7700B8-618E-406E-BD1D-8F94FF02B6DF}">
      <dgm:prSet/>
      <dgm:spPr/>
      <dgm:t>
        <a:bodyPr/>
        <a:lstStyle/>
        <a:p>
          <a:endParaRPr lang="fr-FR"/>
        </a:p>
      </dgm:t>
    </dgm:pt>
    <dgm:pt modelId="{B8EBC773-57B5-4B35-AE00-DB026DA22D0C}" type="pres">
      <dgm:prSet presAssocID="{F2CFFA7B-F257-4898-9F0F-7DF9F0AA795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D931350-FAE0-4EB5-90F2-C22C84804EC4}" type="pres">
      <dgm:prSet presAssocID="{0A9755EE-77BB-4C0A-8969-0AFB7D547572}" presName="composite" presStyleCnt="0"/>
      <dgm:spPr/>
    </dgm:pt>
    <dgm:pt modelId="{70B98093-6C54-4270-8369-3ABF88737C47}" type="pres">
      <dgm:prSet presAssocID="{0A9755EE-77BB-4C0A-8969-0AFB7D547572}" presName="parentText" presStyleLbl="alignNode1" presStyleIdx="0" presStyleCnt="4" custScaleY="84369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CB976-A804-45B4-8F8B-85941663133B}" type="pres">
      <dgm:prSet presAssocID="{0A9755EE-77BB-4C0A-8969-0AFB7D547572}" presName="descendantText" presStyleLbl="alignAcc1" presStyleIdx="0" presStyleCnt="4" custScaleY="974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9E6AF3-47DD-49B8-95A0-C192E120E1C0}" type="pres">
      <dgm:prSet presAssocID="{11FB5A4B-90B9-4782-AFAC-3A21D03D9B7F}" presName="sp" presStyleCnt="0"/>
      <dgm:spPr/>
    </dgm:pt>
    <dgm:pt modelId="{7BA939C7-1B6E-4097-90C1-E71C622CB2C5}" type="pres">
      <dgm:prSet presAssocID="{40F5E20F-0B8C-400D-9C2E-B53733A3E552}" presName="composite" presStyleCnt="0"/>
      <dgm:spPr/>
    </dgm:pt>
    <dgm:pt modelId="{2E0C3F67-321C-4A65-BBA1-65187909642D}" type="pres">
      <dgm:prSet presAssocID="{40F5E20F-0B8C-400D-9C2E-B53733A3E552}" presName="parentText" presStyleLbl="alignNode1" presStyleIdx="1" presStyleCnt="4" custScaleY="84369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A0829F0-0D24-400F-B303-B8882CBADE92}" type="pres">
      <dgm:prSet presAssocID="{40F5E20F-0B8C-400D-9C2E-B53733A3E552}" presName="descendantText" presStyleLbl="alignAcc1" presStyleIdx="1" presStyleCnt="4" custScaleY="974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0FABEB-DB84-4070-A1FA-162A7662E888}" type="pres">
      <dgm:prSet presAssocID="{049F12AC-863C-46FE-8797-4884ED8C520B}" presName="sp" presStyleCnt="0"/>
      <dgm:spPr/>
    </dgm:pt>
    <dgm:pt modelId="{B309A298-199A-4A92-87EC-AD6A0F9C3732}" type="pres">
      <dgm:prSet presAssocID="{6E951930-98CE-449A-B5A6-502B62787480}" presName="composite" presStyleCnt="0"/>
      <dgm:spPr/>
    </dgm:pt>
    <dgm:pt modelId="{F18CDC3B-59BC-451A-9EA2-D654C7161E65}" type="pres">
      <dgm:prSet presAssocID="{6E951930-98CE-449A-B5A6-502B62787480}" presName="parentText" presStyleLbl="alignNode1" presStyleIdx="2" presStyleCnt="4" custScaleY="84369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E0C413-E44B-459F-B929-6F5810353854}" type="pres">
      <dgm:prSet presAssocID="{6E951930-98CE-449A-B5A6-502B62787480}" presName="descendantText" presStyleLbl="alignAcc1" presStyleIdx="2" presStyleCnt="4" custScaleY="974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9B93D5-5BEE-41AE-AA5A-3CA10ABB2342}" type="pres">
      <dgm:prSet presAssocID="{08519ACE-E99C-4BBC-82FC-94C54DE13ED3}" presName="sp" presStyleCnt="0"/>
      <dgm:spPr/>
    </dgm:pt>
    <dgm:pt modelId="{F7B2867B-242D-4C03-8D08-77B929577E88}" type="pres">
      <dgm:prSet presAssocID="{408804AD-79F8-4A73-A21C-4B0F0E762C0E}" presName="composite" presStyleCnt="0"/>
      <dgm:spPr/>
    </dgm:pt>
    <dgm:pt modelId="{D8BF2411-BCD0-4F78-A2E8-B9583AEAF24C}" type="pres">
      <dgm:prSet presAssocID="{408804AD-79F8-4A73-A21C-4B0F0E762C0E}" presName="parentText" presStyleLbl="alignNode1" presStyleIdx="3" presStyleCnt="4" custScaleY="84369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12E225-92E5-4CA1-8BDE-F30E60CEBDFD}" type="pres">
      <dgm:prSet presAssocID="{408804AD-79F8-4A73-A21C-4B0F0E762C0E}" presName="descendantText" presStyleLbl="alignAcc1" presStyleIdx="3" presStyleCnt="4" custScaleY="974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19F43BB-1CEC-4C48-8B70-04463736536E}" type="presOf" srcId="{470F2705-C17C-409A-A0B9-D3115E16EE06}" destId="{C612E225-92E5-4CA1-8BDE-F30E60CEBDFD}" srcOrd="0" destOrd="1" presId="urn:microsoft.com/office/officeart/2005/8/layout/chevron2"/>
    <dgm:cxn modelId="{D0B31392-F27C-460E-91EC-4EF3FA649694}" srcId="{408804AD-79F8-4A73-A21C-4B0F0E762C0E}" destId="{714E3378-B912-44CA-9183-53277314BD2B}" srcOrd="0" destOrd="0" parTransId="{BA3168FF-7877-4D7A-B64B-C63D85EB33A5}" sibTransId="{30347861-FE79-4977-9917-E10136463B26}"/>
    <dgm:cxn modelId="{CB231782-AED7-433E-9064-9E5EC10DC5FD}" type="presOf" srcId="{049434E1-8930-4582-827E-BDFDBD3CF2B6}" destId="{AC7CB976-A804-45B4-8F8B-85941663133B}" srcOrd="0" destOrd="1" presId="urn:microsoft.com/office/officeart/2005/8/layout/chevron2"/>
    <dgm:cxn modelId="{865BE2CD-0536-4DB6-9CF9-EB1CA716D518}" srcId="{40F5E20F-0B8C-400D-9C2E-B53733A3E552}" destId="{0D24BC5F-F21B-43E9-84F5-19387BB1268C}" srcOrd="0" destOrd="0" parTransId="{5D482616-7EDB-4ED4-89EA-FB7365A15FB4}" sibTransId="{B2AAB004-5C33-431F-ABCF-89F95CE9A834}"/>
    <dgm:cxn modelId="{4A7700B8-618E-406E-BD1D-8F94FF02B6DF}" srcId="{408804AD-79F8-4A73-A21C-4B0F0E762C0E}" destId="{D4848652-C4A6-415C-AACC-E374E3B5C7AF}" srcOrd="3" destOrd="0" parTransId="{E11A9E05-8CDF-41C6-909F-A428C7DA7128}" sibTransId="{C69B0059-0CFF-406C-AD97-AEC9AF1849D0}"/>
    <dgm:cxn modelId="{46E32D92-7E4C-463F-B6AC-7E9BEE7A63B3}" type="presOf" srcId="{F2CFFA7B-F257-4898-9F0F-7DF9F0AA7953}" destId="{B8EBC773-57B5-4B35-AE00-DB026DA22D0C}" srcOrd="0" destOrd="0" presId="urn:microsoft.com/office/officeart/2005/8/layout/chevron2"/>
    <dgm:cxn modelId="{F298F3C8-2D23-42ED-9699-DBD7F875CAEE}" srcId="{F2CFFA7B-F257-4898-9F0F-7DF9F0AA7953}" destId="{408804AD-79F8-4A73-A21C-4B0F0E762C0E}" srcOrd="3" destOrd="0" parTransId="{0735BEA4-2626-4C19-A36F-5185996685CB}" sibTransId="{3A38A5C2-6593-4703-B15E-E27DA71EED1F}"/>
    <dgm:cxn modelId="{BC1B47F3-A4CF-4EBB-8783-7113EBE74547}" type="presOf" srcId="{10133B97-2D39-432C-B58B-08717849052A}" destId="{7A0829F0-0D24-400F-B303-B8882CBADE92}" srcOrd="0" destOrd="1" presId="urn:microsoft.com/office/officeart/2005/8/layout/chevron2"/>
    <dgm:cxn modelId="{A43D4E68-1223-41AE-AD4C-8B16E6CC4944}" type="presOf" srcId="{0D24BC5F-F21B-43E9-84F5-19387BB1268C}" destId="{7A0829F0-0D24-400F-B303-B8882CBADE92}" srcOrd="0" destOrd="0" presId="urn:microsoft.com/office/officeart/2005/8/layout/chevron2"/>
    <dgm:cxn modelId="{8D982869-0FA2-420B-BB96-B60CB02FBE9B}" srcId="{408804AD-79F8-4A73-A21C-4B0F0E762C0E}" destId="{470F2705-C17C-409A-A0B9-D3115E16EE06}" srcOrd="1" destOrd="0" parTransId="{97E37C60-87C4-485C-9EAE-D794922DF102}" sibTransId="{1462C7C1-65BC-4C45-99AA-919A1ED297CA}"/>
    <dgm:cxn modelId="{3DB96FAD-2AA8-4496-BF6A-3D17D14FF16F}" srcId="{0A9755EE-77BB-4C0A-8969-0AFB7D547572}" destId="{6BF947EB-53DF-4D5A-92C9-3D766575E7FE}" srcOrd="2" destOrd="0" parTransId="{E3F450B9-468A-479C-8249-ACF8AF19FA90}" sibTransId="{CF12C5EC-EC69-4662-B813-78A70EFF77FB}"/>
    <dgm:cxn modelId="{23FFE132-EC60-40A2-9873-6C828C5C2206}" type="presOf" srcId="{D4848652-C4A6-415C-AACC-E374E3B5C7AF}" destId="{C612E225-92E5-4CA1-8BDE-F30E60CEBDFD}" srcOrd="0" destOrd="3" presId="urn:microsoft.com/office/officeart/2005/8/layout/chevron2"/>
    <dgm:cxn modelId="{9333611A-C2E3-45C4-98EF-94EF33A958E4}" type="presOf" srcId="{B7519A48-D889-49B1-9BA4-4CF6A0BD26B0}" destId="{58E0C413-E44B-459F-B929-6F5810353854}" srcOrd="0" destOrd="1" presId="urn:microsoft.com/office/officeart/2005/8/layout/chevron2"/>
    <dgm:cxn modelId="{275E6751-73DC-4D28-A91B-C3D4EA106E2A}" type="presOf" srcId="{CB270C90-0E30-4809-BE3C-2979183EF6A9}" destId="{58E0C413-E44B-459F-B929-6F5810353854}" srcOrd="0" destOrd="0" presId="urn:microsoft.com/office/officeart/2005/8/layout/chevron2"/>
    <dgm:cxn modelId="{39859ACF-D134-44EC-A2D5-D3CAD51F4793}" type="presOf" srcId="{6E951930-98CE-449A-B5A6-502B62787480}" destId="{F18CDC3B-59BC-451A-9EA2-D654C7161E65}" srcOrd="0" destOrd="0" presId="urn:microsoft.com/office/officeart/2005/8/layout/chevron2"/>
    <dgm:cxn modelId="{6DD82159-DE9E-4717-9BC7-850025568A82}" srcId="{6E951930-98CE-449A-B5A6-502B62787480}" destId="{CB270C90-0E30-4809-BE3C-2979183EF6A9}" srcOrd="0" destOrd="0" parTransId="{9275840E-EEF6-45D0-B6CE-B1848C0F2968}" sibTransId="{621731E7-10C1-4D67-8443-8F5509E4A2DD}"/>
    <dgm:cxn modelId="{0E09EB13-59BB-4DF3-B2CA-CC40CDB00E94}" srcId="{0A9755EE-77BB-4C0A-8969-0AFB7D547572}" destId="{049434E1-8930-4582-827E-BDFDBD3CF2B6}" srcOrd="1" destOrd="0" parTransId="{A75FE6B1-4236-4A19-A0F9-827501565BBD}" sibTransId="{0FD8A7CB-B31B-4BD1-95D6-2B71BE979DDB}"/>
    <dgm:cxn modelId="{95381191-3E02-46F8-8E81-6B0A78CECFB6}" type="presOf" srcId="{408804AD-79F8-4A73-A21C-4B0F0E762C0E}" destId="{D8BF2411-BCD0-4F78-A2E8-B9583AEAF24C}" srcOrd="0" destOrd="0" presId="urn:microsoft.com/office/officeart/2005/8/layout/chevron2"/>
    <dgm:cxn modelId="{DC35E5CD-FEA7-4A8B-875C-B5F10C19D817}" type="presOf" srcId="{6BF947EB-53DF-4D5A-92C9-3D766575E7FE}" destId="{AC7CB976-A804-45B4-8F8B-85941663133B}" srcOrd="0" destOrd="2" presId="urn:microsoft.com/office/officeart/2005/8/layout/chevron2"/>
    <dgm:cxn modelId="{694684CB-EFFE-4CC6-97FE-A097F0787787}" type="presOf" srcId="{0A9755EE-77BB-4C0A-8969-0AFB7D547572}" destId="{70B98093-6C54-4270-8369-3ABF88737C47}" srcOrd="0" destOrd="0" presId="urn:microsoft.com/office/officeart/2005/8/layout/chevron2"/>
    <dgm:cxn modelId="{64A0BED7-C4E0-41C3-9E9C-CC84338B2C85}" srcId="{F2CFFA7B-F257-4898-9F0F-7DF9F0AA7953}" destId="{6E951930-98CE-449A-B5A6-502B62787480}" srcOrd="2" destOrd="0" parTransId="{FAC6FAAE-B3E7-48CE-99E2-CA58702CF453}" sibTransId="{08519ACE-E99C-4BBC-82FC-94C54DE13ED3}"/>
    <dgm:cxn modelId="{DA708939-BD19-4E7B-8384-B170780BD036}" srcId="{6E951930-98CE-449A-B5A6-502B62787480}" destId="{B7519A48-D889-49B1-9BA4-4CF6A0BD26B0}" srcOrd="1" destOrd="0" parTransId="{541097A0-27CF-4D23-AE6E-BA0F0E14C619}" sibTransId="{A36B00AB-C50C-4F3B-93B5-C1CC2EAA0326}"/>
    <dgm:cxn modelId="{70690CF9-8E66-45B7-B79B-A8968CFBDC0C}" type="presOf" srcId="{40F5E20F-0B8C-400D-9C2E-B53733A3E552}" destId="{2E0C3F67-321C-4A65-BBA1-65187909642D}" srcOrd="0" destOrd="0" presId="urn:microsoft.com/office/officeart/2005/8/layout/chevron2"/>
    <dgm:cxn modelId="{9A71A3F3-88F4-43D7-870D-873B8B1E81A1}" srcId="{40F5E20F-0B8C-400D-9C2E-B53733A3E552}" destId="{10133B97-2D39-432C-B58B-08717849052A}" srcOrd="1" destOrd="0" parTransId="{9F44B0D6-C0C1-449B-9F43-4C5884168F34}" sibTransId="{146610BE-BCAD-45D2-9F6B-A1F33B361B06}"/>
    <dgm:cxn modelId="{C46C6586-4DA8-4822-8018-D01C23DD95D2}" srcId="{408804AD-79F8-4A73-A21C-4B0F0E762C0E}" destId="{BF31336A-6836-43D9-AD2D-7F7AF1BC7F70}" srcOrd="2" destOrd="0" parTransId="{8D83354C-BC3D-4571-AB61-5B832AA0D53B}" sibTransId="{FF8BA522-F4B6-4D47-B84B-0786F046756B}"/>
    <dgm:cxn modelId="{6FA40DE8-6C17-4744-981B-02138BA8B678}" srcId="{0A9755EE-77BB-4C0A-8969-0AFB7D547572}" destId="{552C3A5A-A18A-4935-8D39-A00D8265001A}" srcOrd="0" destOrd="0" parTransId="{E2EFAABB-26CF-4AE7-B6C5-92364A672F43}" sibTransId="{F59753CA-6A0F-4048-87E9-B2D25125AD47}"/>
    <dgm:cxn modelId="{7B7A9E1E-62E6-40BE-91DF-ADA18293A864}" type="presOf" srcId="{552C3A5A-A18A-4935-8D39-A00D8265001A}" destId="{AC7CB976-A804-45B4-8F8B-85941663133B}" srcOrd="0" destOrd="0" presId="urn:microsoft.com/office/officeart/2005/8/layout/chevron2"/>
    <dgm:cxn modelId="{43973AFC-CFB8-4310-8C41-BB2840688E89}" type="presOf" srcId="{BF31336A-6836-43D9-AD2D-7F7AF1BC7F70}" destId="{C612E225-92E5-4CA1-8BDE-F30E60CEBDFD}" srcOrd="0" destOrd="2" presId="urn:microsoft.com/office/officeart/2005/8/layout/chevron2"/>
    <dgm:cxn modelId="{8F16DE32-E453-423E-BED7-345EB2D75BD0}" type="presOf" srcId="{714E3378-B912-44CA-9183-53277314BD2B}" destId="{C612E225-92E5-4CA1-8BDE-F30E60CEBDFD}" srcOrd="0" destOrd="0" presId="urn:microsoft.com/office/officeart/2005/8/layout/chevron2"/>
    <dgm:cxn modelId="{19CBD96C-1404-4C80-A714-8B83C1CDC0D1}" srcId="{F2CFFA7B-F257-4898-9F0F-7DF9F0AA7953}" destId="{0A9755EE-77BB-4C0A-8969-0AFB7D547572}" srcOrd="0" destOrd="0" parTransId="{C9858501-FF30-4819-AF47-13E372BA6775}" sibTransId="{11FB5A4B-90B9-4782-AFAC-3A21D03D9B7F}"/>
    <dgm:cxn modelId="{D068509C-8DEC-4722-8FE4-88F5B1B051BD}" srcId="{F2CFFA7B-F257-4898-9F0F-7DF9F0AA7953}" destId="{40F5E20F-0B8C-400D-9C2E-B53733A3E552}" srcOrd="1" destOrd="0" parTransId="{74F89209-33E6-4F6B-9C60-A049057EA17A}" sibTransId="{049F12AC-863C-46FE-8797-4884ED8C520B}"/>
    <dgm:cxn modelId="{51B62A3B-7DDD-495B-BD15-828A011A5D92}" type="presParOf" srcId="{B8EBC773-57B5-4B35-AE00-DB026DA22D0C}" destId="{3D931350-FAE0-4EB5-90F2-C22C84804EC4}" srcOrd="0" destOrd="0" presId="urn:microsoft.com/office/officeart/2005/8/layout/chevron2"/>
    <dgm:cxn modelId="{5FFB48EE-9DB3-46B6-97D4-E64143382D7F}" type="presParOf" srcId="{3D931350-FAE0-4EB5-90F2-C22C84804EC4}" destId="{70B98093-6C54-4270-8369-3ABF88737C47}" srcOrd="0" destOrd="0" presId="urn:microsoft.com/office/officeart/2005/8/layout/chevron2"/>
    <dgm:cxn modelId="{8EDF721C-CAE4-4370-A818-9DA78F3F8268}" type="presParOf" srcId="{3D931350-FAE0-4EB5-90F2-C22C84804EC4}" destId="{AC7CB976-A804-45B4-8F8B-85941663133B}" srcOrd="1" destOrd="0" presId="urn:microsoft.com/office/officeart/2005/8/layout/chevron2"/>
    <dgm:cxn modelId="{D847A544-7CD2-4470-AD86-6822C4DC410B}" type="presParOf" srcId="{B8EBC773-57B5-4B35-AE00-DB026DA22D0C}" destId="{439E6AF3-47DD-49B8-95A0-C192E120E1C0}" srcOrd="1" destOrd="0" presId="urn:microsoft.com/office/officeart/2005/8/layout/chevron2"/>
    <dgm:cxn modelId="{BF9E2961-8384-4BC3-A71A-37E91628F8CE}" type="presParOf" srcId="{B8EBC773-57B5-4B35-AE00-DB026DA22D0C}" destId="{7BA939C7-1B6E-4097-90C1-E71C622CB2C5}" srcOrd="2" destOrd="0" presId="urn:microsoft.com/office/officeart/2005/8/layout/chevron2"/>
    <dgm:cxn modelId="{AFA5C87D-BD14-4C4D-930B-F38A18DC30AF}" type="presParOf" srcId="{7BA939C7-1B6E-4097-90C1-E71C622CB2C5}" destId="{2E0C3F67-321C-4A65-BBA1-65187909642D}" srcOrd="0" destOrd="0" presId="urn:microsoft.com/office/officeart/2005/8/layout/chevron2"/>
    <dgm:cxn modelId="{8A3451D6-65AD-4547-BFC1-97E3A423059F}" type="presParOf" srcId="{7BA939C7-1B6E-4097-90C1-E71C622CB2C5}" destId="{7A0829F0-0D24-400F-B303-B8882CBADE92}" srcOrd="1" destOrd="0" presId="urn:microsoft.com/office/officeart/2005/8/layout/chevron2"/>
    <dgm:cxn modelId="{04E74B46-025A-4D27-BB5C-D4334EE47961}" type="presParOf" srcId="{B8EBC773-57B5-4B35-AE00-DB026DA22D0C}" destId="{CB0FABEB-DB84-4070-A1FA-162A7662E888}" srcOrd="3" destOrd="0" presId="urn:microsoft.com/office/officeart/2005/8/layout/chevron2"/>
    <dgm:cxn modelId="{8B06C6FD-8FA4-4582-870C-E4BB70E0EFB8}" type="presParOf" srcId="{B8EBC773-57B5-4B35-AE00-DB026DA22D0C}" destId="{B309A298-199A-4A92-87EC-AD6A0F9C3732}" srcOrd="4" destOrd="0" presId="urn:microsoft.com/office/officeart/2005/8/layout/chevron2"/>
    <dgm:cxn modelId="{609B02D5-6D9B-46B5-8B63-D369D59B59D7}" type="presParOf" srcId="{B309A298-199A-4A92-87EC-AD6A0F9C3732}" destId="{F18CDC3B-59BC-451A-9EA2-D654C7161E65}" srcOrd="0" destOrd="0" presId="urn:microsoft.com/office/officeart/2005/8/layout/chevron2"/>
    <dgm:cxn modelId="{FF44ECBC-6D7F-4CFC-9312-02AC74768834}" type="presParOf" srcId="{B309A298-199A-4A92-87EC-AD6A0F9C3732}" destId="{58E0C413-E44B-459F-B929-6F5810353854}" srcOrd="1" destOrd="0" presId="urn:microsoft.com/office/officeart/2005/8/layout/chevron2"/>
    <dgm:cxn modelId="{79E89C0D-6151-441D-AFED-16EF79B769BA}" type="presParOf" srcId="{B8EBC773-57B5-4B35-AE00-DB026DA22D0C}" destId="{4A9B93D5-5BEE-41AE-AA5A-3CA10ABB2342}" srcOrd="5" destOrd="0" presId="urn:microsoft.com/office/officeart/2005/8/layout/chevron2"/>
    <dgm:cxn modelId="{26BE5F60-BE3B-4139-AE96-1E1DB16383C8}" type="presParOf" srcId="{B8EBC773-57B5-4B35-AE00-DB026DA22D0C}" destId="{F7B2867B-242D-4C03-8D08-77B929577E88}" srcOrd="6" destOrd="0" presId="urn:microsoft.com/office/officeart/2005/8/layout/chevron2"/>
    <dgm:cxn modelId="{94BE5419-53C4-4AAA-94B0-2798376D9051}" type="presParOf" srcId="{F7B2867B-242D-4C03-8D08-77B929577E88}" destId="{D8BF2411-BCD0-4F78-A2E8-B9583AEAF24C}" srcOrd="0" destOrd="0" presId="urn:microsoft.com/office/officeart/2005/8/layout/chevron2"/>
    <dgm:cxn modelId="{2E156BD1-AB01-49A0-80AB-349C2DBFBCC7}" type="presParOf" srcId="{F7B2867B-242D-4C03-8D08-77B929577E88}" destId="{C612E225-92E5-4CA1-8BDE-F30E60CEBDF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1033D-3576-4776-87C4-F542F7C3D8D8}">
      <dsp:nvSpPr>
        <dsp:cNvPr id="0" name=""/>
        <dsp:cNvSpPr/>
      </dsp:nvSpPr>
      <dsp:spPr>
        <a:xfrm rot="16200000">
          <a:off x="-820765" y="822692"/>
          <a:ext cx="3536280" cy="1890895"/>
        </a:xfrm>
        <a:prstGeom prst="flowChartManualOperati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t" anchorCtr="0">
          <a:noAutofit/>
        </a:bodyPr>
        <a:lstStyle/>
        <a:p>
          <a:pPr lvl="0" algn="l" defTabSz="622300">
            <a:lnSpc>
              <a:spcPct val="110000"/>
            </a:lnSpc>
            <a:spcBef>
              <a:spcPct val="0"/>
            </a:spcBef>
            <a:spcAft>
              <a:spcPts val="1200"/>
            </a:spcAft>
          </a:pPr>
          <a:r>
            <a:rPr lang="fr-FR" sz="1400" b="1" kern="1200" dirty="0" smtClean="0"/>
            <a:t>DG TER – pôle offre</a:t>
          </a:r>
          <a:endParaRPr lang="fr-FR" sz="1400" b="1" kern="1200" dirty="0"/>
        </a:p>
        <a:p>
          <a:pPr marL="57150" lvl="1" indent="-57150" algn="l" defTabSz="488950">
            <a:lnSpc>
              <a:spcPct val="11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fr-FR" sz="1100" kern="1200" dirty="0" smtClean="0"/>
            <a:t>Création et développement de l’outil</a:t>
          </a:r>
          <a:endParaRPr lang="fr-FR" sz="1100" kern="1200" dirty="0"/>
        </a:p>
        <a:p>
          <a:pPr marL="57150" lvl="1" indent="-57150" algn="l" defTabSz="488950">
            <a:lnSpc>
              <a:spcPct val="11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fr-FR" sz="1100" kern="1200" dirty="0" smtClean="0"/>
            <a:t>Utilisation lors d’études générales</a:t>
          </a:r>
          <a:endParaRPr lang="fr-FR" sz="1100" kern="1200" dirty="0"/>
        </a:p>
        <a:p>
          <a:pPr marL="57150" lvl="1" indent="-57150" algn="l" defTabSz="488950">
            <a:lnSpc>
              <a:spcPct val="11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fr-FR" sz="1100" kern="1200" dirty="0" smtClean="0"/>
            <a:t>Développement de nouvelles études marketing</a:t>
          </a:r>
          <a:endParaRPr lang="fr-FR" sz="1100" kern="1200" dirty="0"/>
        </a:p>
      </dsp:txBody>
      <dsp:txXfrm rot="5400000">
        <a:off x="1927" y="707256"/>
        <a:ext cx="1890895" cy="2121768"/>
      </dsp:txXfrm>
    </dsp:sp>
    <dsp:sp modelId="{FE005C8A-DB44-420C-A3B8-49D6FC019114}">
      <dsp:nvSpPr>
        <dsp:cNvPr id="0" name=""/>
        <dsp:cNvSpPr/>
      </dsp:nvSpPr>
      <dsp:spPr>
        <a:xfrm rot="16200000">
          <a:off x="1211947" y="822692"/>
          <a:ext cx="3536280" cy="1890895"/>
        </a:xfrm>
        <a:prstGeom prst="flowChartManualOperation">
          <a:avLst/>
        </a:prstGeom>
        <a:solidFill>
          <a:schemeClr val="accent1">
            <a:shade val="50000"/>
            <a:hueOff val="116520"/>
            <a:satOff val="-35988"/>
            <a:lumOff val="264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t" anchorCtr="0">
          <a:noAutofit/>
        </a:bodyPr>
        <a:lstStyle/>
        <a:p>
          <a:pPr lvl="0" algn="l" defTabSz="622300">
            <a:lnSpc>
              <a:spcPct val="110000"/>
            </a:lnSpc>
            <a:spcBef>
              <a:spcPct val="0"/>
            </a:spcBef>
            <a:spcAft>
              <a:spcPts val="1200"/>
            </a:spcAft>
          </a:pPr>
          <a:r>
            <a:rPr lang="fr-FR" sz="1400" b="1" kern="1200" dirty="0" smtClean="0"/>
            <a:t>ACTIVITES TER – pôle offre</a:t>
          </a:r>
          <a:endParaRPr lang="fr-FR" sz="1400" b="1" kern="1200" dirty="0"/>
        </a:p>
        <a:p>
          <a:pPr marL="57150" lvl="1" indent="-57150" algn="l" defTabSz="488950">
            <a:lnSpc>
              <a:spcPct val="11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fr-FR" sz="1100" kern="1200" dirty="0" smtClean="0"/>
            <a:t>Utilisation quotidienne lors de refonte d’offre, d’ajustement ou de repositionnement de l’offre</a:t>
          </a:r>
          <a:endParaRPr lang="fr-FR" sz="1100" kern="1200" dirty="0"/>
        </a:p>
        <a:p>
          <a:pPr marL="57150" lvl="1" indent="-57150" algn="l" defTabSz="488950">
            <a:lnSpc>
              <a:spcPct val="11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fr-FR" sz="1100" kern="1200" dirty="0" smtClean="0"/>
            <a:t>Utilisation ponctuelle lors de projet d’ampleur à plus long termes</a:t>
          </a:r>
          <a:endParaRPr lang="fr-FR" sz="1100" kern="1200" dirty="0"/>
        </a:p>
      </dsp:txBody>
      <dsp:txXfrm rot="5400000">
        <a:off x="2034639" y="707256"/>
        <a:ext cx="1890895" cy="2121768"/>
      </dsp:txXfrm>
    </dsp:sp>
    <dsp:sp modelId="{651ADC46-AC33-4F81-BE02-79611DCF6857}">
      <dsp:nvSpPr>
        <dsp:cNvPr id="0" name=""/>
        <dsp:cNvSpPr/>
      </dsp:nvSpPr>
      <dsp:spPr>
        <a:xfrm rot="16200000">
          <a:off x="3244660" y="822692"/>
          <a:ext cx="3536280" cy="1890895"/>
        </a:xfrm>
        <a:prstGeom prst="flowChartManualOperation">
          <a:avLst/>
        </a:prstGeom>
        <a:solidFill>
          <a:schemeClr val="accent1">
            <a:shade val="50000"/>
            <a:hueOff val="233040"/>
            <a:satOff val="-71976"/>
            <a:lumOff val="529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t" anchorCtr="0">
          <a:noAutofit/>
        </a:bodyPr>
        <a:lstStyle/>
        <a:p>
          <a:pPr lvl="0" algn="l" defTabSz="622300">
            <a:lnSpc>
              <a:spcPct val="110000"/>
            </a:lnSpc>
            <a:spcBef>
              <a:spcPct val="0"/>
            </a:spcBef>
            <a:spcAft>
              <a:spcPts val="1200"/>
            </a:spcAft>
          </a:pPr>
          <a:r>
            <a:rPr lang="fr-FR" sz="1400" b="1" kern="1200" dirty="0" smtClean="0"/>
            <a:t>TRANSILIEN</a:t>
          </a:r>
          <a:endParaRPr lang="fr-FR" sz="1400" b="1" kern="1200" dirty="0"/>
        </a:p>
        <a:p>
          <a:pPr marL="57150" lvl="1" indent="-57150" algn="l" defTabSz="488950">
            <a:lnSpc>
              <a:spcPct val="11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fr-FR" sz="1100" kern="1200" dirty="0" smtClean="0"/>
            <a:t>Développement en cours</a:t>
          </a:r>
          <a:endParaRPr lang="fr-FR" sz="1100" kern="1200" dirty="0"/>
        </a:p>
        <a:p>
          <a:pPr marL="57150" lvl="1" indent="-57150" algn="l" defTabSz="488950">
            <a:lnSpc>
              <a:spcPct val="11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fr-FR" sz="1100" kern="1200" dirty="0" smtClean="0"/>
            <a:t>Idem Activités TER : utilisation quotidienne lors d’étude sur l’ensemble des territoires</a:t>
          </a:r>
          <a:endParaRPr lang="fr-FR" sz="1100" kern="1200" dirty="0"/>
        </a:p>
      </dsp:txBody>
      <dsp:txXfrm rot="5400000">
        <a:off x="4067352" y="707256"/>
        <a:ext cx="1890895" cy="2121768"/>
      </dsp:txXfrm>
    </dsp:sp>
    <dsp:sp modelId="{7DC1A63E-E0D0-429C-9E4F-C6CFE069A189}">
      <dsp:nvSpPr>
        <dsp:cNvPr id="0" name=""/>
        <dsp:cNvSpPr/>
      </dsp:nvSpPr>
      <dsp:spPr>
        <a:xfrm rot="16200000">
          <a:off x="5277373" y="822692"/>
          <a:ext cx="3536280" cy="1890895"/>
        </a:xfrm>
        <a:prstGeom prst="flowChartManualOperation">
          <a:avLst/>
        </a:prstGeom>
        <a:solidFill>
          <a:schemeClr val="accent1">
            <a:shade val="50000"/>
            <a:hueOff val="116520"/>
            <a:satOff val="-35988"/>
            <a:lumOff val="264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t" anchorCtr="0">
          <a:noAutofit/>
        </a:bodyPr>
        <a:lstStyle/>
        <a:p>
          <a:pPr lvl="0" algn="l" defTabSz="622300">
            <a:lnSpc>
              <a:spcPct val="110000"/>
            </a:lnSpc>
            <a:spcBef>
              <a:spcPct val="0"/>
            </a:spcBef>
            <a:spcAft>
              <a:spcPts val="1200"/>
            </a:spcAft>
          </a:pPr>
          <a:r>
            <a:rPr lang="fr-FR" sz="1400" b="1" kern="1200" dirty="0" smtClean="0"/>
            <a:t>A VENIR</a:t>
          </a:r>
        </a:p>
        <a:p>
          <a:pPr lvl="0" algn="l" defTabSz="622300">
            <a:lnSpc>
              <a:spcPct val="110000"/>
            </a:lnSpc>
            <a:spcBef>
              <a:spcPct val="0"/>
            </a:spcBef>
            <a:spcAft>
              <a:spcPts val="1200"/>
            </a:spcAft>
          </a:pPr>
          <a:r>
            <a:rPr lang="fr-FR" sz="1100" kern="1200" dirty="0" smtClean="0"/>
            <a:t>Développement d’analyse pour d’autres pôles d’activités comme les équipes Porte-à-Porte et les pôles Distribution </a:t>
          </a:r>
          <a:endParaRPr lang="fr-FR" sz="1400" b="1" kern="1200" dirty="0"/>
        </a:p>
      </dsp:txBody>
      <dsp:txXfrm rot="5400000">
        <a:off x="6100065" y="707256"/>
        <a:ext cx="1890895" cy="21217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BE825-A48D-45BF-A6C8-185334BB85C1}">
      <dsp:nvSpPr>
        <dsp:cNvPr id="0" name=""/>
        <dsp:cNvSpPr/>
      </dsp:nvSpPr>
      <dsp:spPr>
        <a:xfrm>
          <a:off x="2054629" y="0"/>
          <a:ext cx="1289550" cy="128968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B4AE8-B65B-4814-81D9-DA340F765876}">
      <dsp:nvSpPr>
        <dsp:cNvPr id="0" name=""/>
        <dsp:cNvSpPr/>
      </dsp:nvSpPr>
      <dsp:spPr>
        <a:xfrm>
          <a:off x="2339341" y="466830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1">
                  <a:lumMod val="50000"/>
                </a:schemeClr>
              </a:solidFill>
            </a:rPr>
            <a:t>Données OSM</a:t>
          </a:r>
          <a:endParaRPr lang="fr-FR" sz="12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339341" y="466830"/>
        <a:ext cx="719642" cy="359784"/>
      </dsp:txXfrm>
    </dsp:sp>
    <dsp:sp modelId="{DDFA2DC1-7630-4E72-9B55-5DCBB1277F97}">
      <dsp:nvSpPr>
        <dsp:cNvPr id="0" name=""/>
        <dsp:cNvSpPr/>
      </dsp:nvSpPr>
      <dsp:spPr>
        <a:xfrm>
          <a:off x="1696380" y="741114"/>
          <a:ext cx="1289550" cy="128968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8BF9D-9A32-425C-8A6B-8BB9D245485C}">
      <dsp:nvSpPr>
        <dsp:cNvPr id="0" name=""/>
        <dsp:cNvSpPr/>
      </dsp:nvSpPr>
      <dsp:spPr>
        <a:xfrm>
          <a:off x="1979641" y="1209312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1">
                  <a:lumMod val="50000"/>
                </a:schemeClr>
              </a:solidFill>
            </a:rPr>
            <a:t>Données INSEE</a:t>
          </a:r>
          <a:endParaRPr lang="fr-FR" sz="12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979641" y="1209312"/>
        <a:ext cx="719642" cy="359784"/>
      </dsp:txXfrm>
    </dsp:sp>
    <dsp:sp modelId="{2C62672A-7BA9-45A4-AA08-BE2E37FC6574}">
      <dsp:nvSpPr>
        <dsp:cNvPr id="0" name=""/>
        <dsp:cNvSpPr/>
      </dsp:nvSpPr>
      <dsp:spPr>
        <a:xfrm>
          <a:off x="2054629" y="1484963"/>
          <a:ext cx="1289550" cy="1289682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7235F-6F9B-4E42-86A3-8BFEA605FE0C}">
      <dsp:nvSpPr>
        <dsp:cNvPr id="0" name=""/>
        <dsp:cNvSpPr/>
      </dsp:nvSpPr>
      <dsp:spPr>
        <a:xfrm>
          <a:off x="2339341" y="1951794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1">
                  <a:lumMod val="50000"/>
                </a:schemeClr>
              </a:solidFill>
            </a:rPr>
            <a:t>Autres sources</a:t>
          </a:r>
          <a:endParaRPr lang="fr-FR" sz="12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339341" y="1951794"/>
        <a:ext cx="719642" cy="359784"/>
      </dsp:txXfrm>
    </dsp:sp>
    <dsp:sp modelId="{69C8F2FB-7E86-4703-AA8B-3EADA80BAF3A}">
      <dsp:nvSpPr>
        <dsp:cNvPr id="0" name=""/>
        <dsp:cNvSpPr/>
      </dsp:nvSpPr>
      <dsp:spPr>
        <a:xfrm>
          <a:off x="1788300" y="2311578"/>
          <a:ext cx="1107886" cy="110842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1780E-A912-4387-A08A-4BF10F9966B1}">
      <dsp:nvSpPr>
        <dsp:cNvPr id="0" name=""/>
        <dsp:cNvSpPr/>
      </dsp:nvSpPr>
      <dsp:spPr>
        <a:xfrm>
          <a:off x="1979641" y="2694275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1">
                  <a:lumMod val="50000"/>
                </a:schemeClr>
              </a:solidFill>
            </a:rPr>
            <a:t>Données Internes SNCF</a:t>
          </a:r>
          <a:endParaRPr lang="fr-FR" sz="12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979641" y="2694275"/>
        <a:ext cx="719642" cy="3597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BE825-A48D-45BF-A6C8-185334BB85C1}">
      <dsp:nvSpPr>
        <dsp:cNvPr id="0" name=""/>
        <dsp:cNvSpPr/>
      </dsp:nvSpPr>
      <dsp:spPr>
        <a:xfrm>
          <a:off x="2054629" y="0"/>
          <a:ext cx="1289550" cy="128968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B4AE8-B65B-4814-81D9-DA340F765876}">
      <dsp:nvSpPr>
        <dsp:cNvPr id="0" name=""/>
        <dsp:cNvSpPr/>
      </dsp:nvSpPr>
      <dsp:spPr>
        <a:xfrm>
          <a:off x="2339341" y="466830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1">
                  <a:lumMod val="50000"/>
                </a:schemeClr>
              </a:solidFill>
            </a:rPr>
            <a:t>Données OSM</a:t>
          </a:r>
          <a:endParaRPr lang="fr-FR" sz="12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339341" y="466830"/>
        <a:ext cx="719642" cy="359784"/>
      </dsp:txXfrm>
    </dsp:sp>
    <dsp:sp modelId="{DDFA2DC1-7630-4E72-9B55-5DCBB1277F97}">
      <dsp:nvSpPr>
        <dsp:cNvPr id="0" name=""/>
        <dsp:cNvSpPr/>
      </dsp:nvSpPr>
      <dsp:spPr>
        <a:xfrm>
          <a:off x="1696380" y="741114"/>
          <a:ext cx="1289550" cy="128968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8BF9D-9A32-425C-8A6B-8BB9D245485C}">
      <dsp:nvSpPr>
        <dsp:cNvPr id="0" name=""/>
        <dsp:cNvSpPr/>
      </dsp:nvSpPr>
      <dsp:spPr>
        <a:xfrm>
          <a:off x="1979641" y="1209312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Données INSEE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1979641" y="1209312"/>
        <a:ext cx="719642" cy="359784"/>
      </dsp:txXfrm>
    </dsp:sp>
    <dsp:sp modelId="{2C62672A-7BA9-45A4-AA08-BE2E37FC6574}">
      <dsp:nvSpPr>
        <dsp:cNvPr id="0" name=""/>
        <dsp:cNvSpPr/>
      </dsp:nvSpPr>
      <dsp:spPr>
        <a:xfrm>
          <a:off x="2054629" y="1484963"/>
          <a:ext cx="1289550" cy="1289682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7235F-6F9B-4E42-86A3-8BFEA605FE0C}">
      <dsp:nvSpPr>
        <dsp:cNvPr id="0" name=""/>
        <dsp:cNvSpPr/>
      </dsp:nvSpPr>
      <dsp:spPr>
        <a:xfrm>
          <a:off x="2339341" y="1951794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Autres sources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2339341" y="1951794"/>
        <a:ext cx="719642" cy="359784"/>
      </dsp:txXfrm>
    </dsp:sp>
    <dsp:sp modelId="{69C8F2FB-7E86-4703-AA8B-3EADA80BAF3A}">
      <dsp:nvSpPr>
        <dsp:cNvPr id="0" name=""/>
        <dsp:cNvSpPr/>
      </dsp:nvSpPr>
      <dsp:spPr>
        <a:xfrm>
          <a:off x="1788300" y="2311578"/>
          <a:ext cx="1107886" cy="110842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1780E-A912-4387-A08A-4BF10F9966B1}">
      <dsp:nvSpPr>
        <dsp:cNvPr id="0" name=""/>
        <dsp:cNvSpPr/>
      </dsp:nvSpPr>
      <dsp:spPr>
        <a:xfrm>
          <a:off x="1979641" y="2694275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Données Internes SNCF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1979641" y="2694275"/>
        <a:ext cx="719642" cy="3597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BE825-A48D-45BF-A6C8-185334BB85C1}">
      <dsp:nvSpPr>
        <dsp:cNvPr id="0" name=""/>
        <dsp:cNvSpPr/>
      </dsp:nvSpPr>
      <dsp:spPr>
        <a:xfrm>
          <a:off x="2054629" y="0"/>
          <a:ext cx="1289550" cy="128968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B4AE8-B65B-4814-81D9-DA340F765876}">
      <dsp:nvSpPr>
        <dsp:cNvPr id="0" name=""/>
        <dsp:cNvSpPr/>
      </dsp:nvSpPr>
      <dsp:spPr>
        <a:xfrm>
          <a:off x="2339341" y="466830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Données OSM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2339341" y="466830"/>
        <a:ext cx="719642" cy="359784"/>
      </dsp:txXfrm>
    </dsp:sp>
    <dsp:sp modelId="{DDFA2DC1-7630-4E72-9B55-5DCBB1277F97}">
      <dsp:nvSpPr>
        <dsp:cNvPr id="0" name=""/>
        <dsp:cNvSpPr/>
      </dsp:nvSpPr>
      <dsp:spPr>
        <a:xfrm>
          <a:off x="1696380" y="741114"/>
          <a:ext cx="1289550" cy="128968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8BF9D-9A32-425C-8A6B-8BB9D245485C}">
      <dsp:nvSpPr>
        <dsp:cNvPr id="0" name=""/>
        <dsp:cNvSpPr/>
      </dsp:nvSpPr>
      <dsp:spPr>
        <a:xfrm>
          <a:off x="1979641" y="1209312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1">
                  <a:lumMod val="50000"/>
                </a:schemeClr>
              </a:solidFill>
            </a:rPr>
            <a:t>Données INSEE</a:t>
          </a:r>
          <a:endParaRPr lang="fr-FR" sz="12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979641" y="1209312"/>
        <a:ext cx="719642" cy="359784"/>
      </dsp:txXfrm>
    </dsp:sp>
    <dsp:sp modelId="{2C62672A-7BA9-45A4-AA08-BE2E37FC6574}">
      <dsp:nvSpPr>
        <dsp:cNvPr id="0" name=""/>
        <dsp:cNvSpPr/>
      </dsp:nvSpPr>
      <dsp:spPr>
        <a:xfrm>
          <a:off x="2054629" y="1484963"/>
          <a:ext cx="1289550" cy="1289682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7235F-6F9B-4E42-86A3-8BFEA605FE0C}">
      <dsp:nvSpPr>
        <dsp:cNvPr id="0" name=""/>
        <dsp:cNvSpPr/>
      </dsp:nvSpPr>
      <dsp:spPr>
        <a:xfrm>
          <a:off x="2339341" y="1951794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Autres sources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2339341" y="1951794"/>
        <a:ext cx="719642" cy="359784"/>
      </dsp:txXfrm>
    </dsp:sp>
    <dsp:sp modelId="{69C8F2FB-7E86-4703-AA8B-3EADA80BAF3A}">
      <dsp:nvSpPr>
        <dsp:cNvPr id="0" name=""/>
        <dsp:cNvSpPr/>
      </dsp:nvSpPr>
      <dsp:spPr>
        <a:xfrm>
          <a:off x="1788300" y="2311578"/>
          <a:ext cx="1107886" cy="110842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1780E-A912-4387-A08A-4BF10F9966B1}">
      <dsp:nvSpPr>
        <dsp:cNvPr id="0" name=""/>
        <dsp:cNvSpPr/>
      </dsp:nvSpPr>
      <dsp:spPr>
        <a:xfrm>
          <a:off x="1979641" y="2694275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Données Internes SNCF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1979641" y="2694275"/>
        <a:ext cx="719642" cy="3597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BE825-A48D-45BF-A6C8-185334BB85C1}">
      <dsp:nvSpPr>
        <dsp:cNvPr id="0" name=""/>
        <dsp:cNvSpPr/>
      </dsp:nvSpPr>
      <dsp:spPr>
        <a:xfrm>
          <a:off x="2054629" y="0"/>
          <a:ext cx="1289550" cy="128968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B4AE8-B65B-4814-81D9-DA340F765876}">
      <dsp:nvSpPr>
        <dsp:cNvPr id="0" name=""/>
        <dsp:cNvSpPr/>
      </dsp:nvSpPr>
      <dsp:spPr>
        <a:xfrm>
          <a:off x="2339341" y="466830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Données OSM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2339341" y="466830"/>
        <a:ext cx="719642" cy="359784"/>
      </dsp:txXfrm>
    </dsp:sp>
    <dsp:sp modelId="{DDFA2DC1-7630-4E72-9B55-5DCBB1277F97}">
      <dsp:nvSpPr>
        <dsp:cNvPr id="0" name=""/>
        <dsp:cNvSpPr/>
      </dsp:nvSpPr>
      <dsp:spPr>
        <a:xfrm>
          <a:off x="1696380" y="741114"/>
          <a:ext cx="1289550" cy="128968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8BF9D-9A32-425C-8A6B-8BB9D245485C}">
      <dsp:nvSpPr>
        <dsp:cNvPr id="0" name=""/>
        <dsp:cNvSpPr/>
      </dsp:nvSpPr>
      <dsp:spPr>
        <a:xfrm>
          <a:off x="1979641" y="1209312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Données INSEE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1979641" y="1209312"/>
        <a:ext cx="719642" cy="359784"/>
      </dsp:txXfrm>
    </dsp:sp>
    <dsp:sp modelId="{2C62672A-7BA9-45A4-AA08-BE2E37FC6574}">
      <dsp:nvSpPr>
        <dsp:cNvPr id="0" name=""/>
        <dsp:cNvSpPr/>
      </dsp:nvSpPr>
      <dsp:spPr>
        <a:xfrm>
          <a:off x="2054629" y="1484963"/>
          <a:ext cx="1289550" cy="1289682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7235F-6F9B-4E42-86A3-8BFEA605FE0C}">
      <dsp:nvSpPr>
        <dsp:cNvPr id="0" name=""/>
        <dsp:cNvSpPr/>
      </dsp:nvSpPr>
      <dsp:spPr>
        <a:xfrm>
          <a:off x="2339341" y="1951794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1">
                  <a:lumMod val="50000"/>
                </a:schemeClr>
              </a:solidFill>
            </a:rPr>
            <a:t>Autres sources</a:t>
          </a:r>
          <a:endParaRPr lang="fr-FR" sz="12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339341" y="1951794"/>
        <a:ext cx="719642" cy="359784"/>
      </dsp:txXfrm>
    </dsp:sp>
    <dsp:sp modelId="{69C8F2FB-7E86-4703-AA8B-3EADA80BAF3A}">
      <dsp:nvSpPr>
        <dsp:cNvPr id="0" name=""/>
        <dsp:cNvSpPr/>
      </dsp:nvSpPr>
      <dsp:spPr>
        <a:xfrm>
          <a:off x="1788300" y="2311578"/>
          <a:ext cx="1107886" cy="110842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1780E-A912-4387-A08A-4BF10F9966B1}">
      <dsp:nvSpPr>
        <dsp:cNvPr id="0" name=""/>
        <dsp:cNvSpPr/>
      </dsp:nvSpPr>
      <dsp:spPr>
        <a:xfrm>
          <a:off x="1979641" y="2694275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Données Internes SNCF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1979641" y="2694275"/>
        <a:ext cx="719642" cy="3597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BE825-A48D-45BF-A6C8-185334BB85C1}">
      <dsp:nvSpPr>
        <dsp:cNvPr id="0" name=""/>
        <dsp:cNvSpPr/>
      </dsp:nvSpPr>
      <dsp:spPr>
        <a:xfrm>
          <a:off x="2054629" y="0"/>
          <a:ext cx="1289550" cy="128968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B4AE8-B65B-4814-81D9-DA340F765876}">
      <dsp:nvSpPr>
        <dsp:cNvPr id="0" name=""/>
        <dsp:cNvSpPr/>
      </dsp:nvSpPr>
      <dsp:spPr>
        <a:xfrm>
          <a:off x="2339341" y="466830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Données OSM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2339341" y="466830"/>
        <a:ext cx="719642" cy="359784"/>
      </dsp:txXfrm>
    </dsp:sp>
    <dsp:sp modelId="{DDFA2DC1-7630-4E72-9B55-5DCBB1277F97}">
      <dsp:nvSpPr>
        <dsp:cNvPr id="0" name=""/>
        <dsp:cNvSpPr/>
      </dsp:nvSpPr>
      <dsp:spPr>
        <a:xfrm>
          <a:off x="1696380" y="741114"/>
          <a:ext cx="1289550" cy="128968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8BF9D-9A32-425C-8A6B-8BB9D245485C}">
      <dsp:nvSpPr>
        <dsp:cNvPr id="0" name=""/>
        <dsp:cNvSpPr/>
      </dsp:nvSpPr>
      <dsp:spPr>
        <a:xfrm>
          <a:off x="1979641" y="1209312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Données INSEE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1979641" y="1209312"/>
        <a:ext cx="719642" cy="359784"/>
      </dsp:txXfrm>
    </dsp:sp>
    <dsp:sp modelId="{2C62672A-7BA9-45A4-AA08-BE2E37FC6574}">
      <dsp:nvSpPr>
        <dsp:cNvPr id="0" name=""/>
        <dsp:cNvSpPr/>
      </dsp:nvSpPr>
      <dsp:spPr>
        <a:xfrm>
          <a:off x="2054629" y="1484963"/>
          <a:ext cx="1289550" cy="1289682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7235F-6F9B-4E42-86A3-8BFEA605FE0C}">
      <dsp:nvSpPr>
        <dsp:cNvPr id="0" name=""/>
        <dsp:cNvSpPr/>
      </dsp:nvSpPr>
      <dsp:spPr>
        <a:xfrm>
          <a:off x="2339341" y="1951794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3"/>
              </a:solidFill>
            </a:rPr>
            <a:t>Autres sources</a:t>
          </a:r>
          <a:endParaRPr lang="fr-FR" sz="1200" b="1" kern="1200" dirty="0">
            <a:solidFill>
              <a:schemeClr val="accent3"/>
            </a:solidFill>
          </a:endParaRPr>
        </a:p>
      </dsp:txBody>
      <dsp:txXfrm>
        <a:off x="2339341" y="1951794"/>
        <a:ext cx="719642" cy="359784"/>
      </dsp:txXfrm>
    </dsp:sp>
    <dsp:sp modelId="{69C8F2FB-7E86-4703-AA8B-3EADA80BAF3A}">
      <dsp:nvSpPr>
        <dsp:cNvPr id="0" name=""/>
        <dsp:cNvSpPr/>
      </dsp:nvSpPr>
      <dsp:spPr>
        <a:xfrm>
          <a:off x="1788300" y="2311578"/>
          <a:ext cx="1107886" cy="110842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1780E-A912-4387-A08A-4BF10F9966B1}">
      <dsp:nvSpPr>
        <dsp:cNvPr id="0" name=""/>
        <dsp:cNvSpPr/>
      </dsp:nvSpPr>
      <dsp:spPr>
        <a:xfrm>
          <a:off x="1979641" y="2694275"/>
          <a:ext cx="719642" cy="359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accent1">
                  <a:lumMod val="50000"/>
                </a:schemeClr>
              </a:solidFill>
            </a:rPr>
            <a:t>Données Internes SNCF</a:t>
          </a:r>
          <a:endParaRPr lang="fr-FR" sz="12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979641" y="2694275"/>
        <a:ext cx="719642" cy="3597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D80A6-EB4B-4DD3-B844-60FE1958EE1C}">
      <dsp:nvSpPr>
        <dsp:cNvPr id="0" name=""/>
        <dsp:cNvSpPr/>
      </dsp:nvSpPr>
      <dsp:spPr>
        <a:xfrm>
          <a:off x="664273" y="0"/>
          <a:ext cx="7528436" cy="331236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60CC5C-F1B4-44A7-9EB6-9E65710FCAEF}">
      <dsp:nvSpPr>
        <dsp:cNvPr id="0" name=""/>
        <dsp:cNvSpPr/>
      </dsp:nvSpPr>
      <dsp:spPr>
        <a:xfrm>
          <a:off x="2594" y="1168987"/>
          <a:ext cx="1562081" cy="97439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Choix des fonds de plan</a:t>
          </a:r>
          <a:endParaRPr lang="fr-FR" sz="1600" kern="1200" dirty="0"/>
        </a:p>
      </dsp:txBody>
      <dsp:txXfrm>
        <a:off x="50160" y="1216553"/>
        <a:ext cx="1466949" cy="879260"/>
      </dsp:txXfrm>
    </dsp:sp>
    <dsp:sp modelId="{ABA372DB-509D-4EBC-9119-0C186582E48D}">
      <dsp:nvSpPr>
        <dsp:cNvPr id="0" name=""/>
        <dsp:cNvSpPr/>
      </dsp:nvSpPr>
      <dsp:spPr>
        <a:xfrm>
          <a:off x="1825023" y="1168987"/>
          <a:ext cx="1562081" cy="97439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Choix de l’analyse</a:t>
          </a:r>
          <a:endParaRPr lang="fr-FR" sz="1600" kern="1200" dirty="0"/>
        </a:p>
      </dsp:txBody>
      <dsp:txXfrm>
        <a:off x="1872589" y="1216553"/>
        <a:ext cx="1466949" cy="879260"/>
      </dsp:txXfrm>
    </dsp:sp>
    <dsp:sp modelId="{E985ECF7-9223-4B3D-A08B-6ED6D3447DB5}">
      <dsp:nvSpPr>
        <dsp:cNvPr id="0" name=""/>
        <dsp:cNvSpPr/>
      </dsp:nvSpPr>
      <dsp:spPr>
        <a:xfrm>
          <a:off x="3647451" y="1168987"/>
          <a:ext cx="1562081" cy="97439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Sélection de l’objet d’étude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kern="1200" dirty="0" smtClean="0"/>
            <a:t>(gare, commune, région)</a:t>
          </a:r>
          <a:endParaRPr lang="fr-FR" sz="1050" kern="1200" dirty="0"/>
        </a:p>
      </dsp:txBody>
      <dsp:txXfrm>
        <a:off x="3695017" y="1216553"/>
        <a:ext cx="1466949" cy="879260"/>
      </dsp:txXfrm>
    </dsp:sp>
    <dsp:sp modelId="{5CF98614-074A-48C8-8A8B-7AC77D18FB11}">
      <dsp:nvSpPr>
        <dsp:cNvPr id="0" name=""/>
        <dsp:cNvSpPr/>
      </dsp:nvSpPr>
      <dsp:spPr>
        <a:xfrm>
          <a:off x="5469879" y="1168987"/>
          <a:ext cx="1562081" cy="97439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Affichage de  la carte</a:t>
          </a:r>
          <a:endParaRPr lang="fr-FR" sz="1600" kern="1200" dirty="0"/>
        </a:p>
      </dsp:txBody>
      <dsp:txXfrm>
        <a:off x="5517445" y="1216553"/>
        <a:ext cx="1466949" cy="879260"/>
      </dsp:txXfrm>
    </dsp:sp>
    <dsp:sp modelId="{4B6FD0FE-F4F9-4B0C-8145-7A0DEA598352}">
      <dsp:nvSpPr>
        <dsp:cNvPr id="0" name=""/>
        <dsp:cNvSpPr/>
      </dsp:nvSpPr>
      <dsp:spPr>
        <a:xfrm>
          <a:off x="7292307" y="1168987"/>
          <a:ext cx="1562081" cy="97439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Export de la carte et des données</a:t>
          </a:r>
          <a:endParaRPr lang="fr-FR" sz="1600" kern="1200" dirty="0"/>
        </a:p>
      </dsp:txBody>
      <dsp:txXfrm>
        <a:off x="7339873" y="1216553"/>
        <a:ext cx="1466949" cy="8792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98093-6C54-4270-8369-3ABF88737C47}">
      <dsp:nvSpPr>
        <dsp:cNvPr id="0" name=""/>
        <dsp:cNvSpPr/>
      </dsp:nvSpPr>
      <dsp:spPr>
        <a:xfrm rot="5400000">
          <a:off x="-86861" y="256377"/>
          <a:ext cx="1020026" cy="846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/>
            <a:t>Territoire</a:t>
          </a:r>
          <a:endParaRPr lang="fr-FR" sz="1200" b="1" kern="1200" dirty="0"/>
        </a:p>
      </dsp:txBody>
      <dsp:txXfrm rot="-5400000">
        <a:off x="0" y="592668"/>
        <a:ext cx="846304" cy="173722"/>
      </dsp:txXfrm>
    </dsp:sp>
    <dsp:sp modelId="{AC7CB976-A804-45B4-8F8B-85941663133B}">
      <dsp:nvSpPr>
        <dsp:cNvPr id="0" name=""/>
        <dsp:cNvSpPr/>
      </dsp:nvSpPr>
      <dsp:spPr>
        <a:xfrm rot="5400000">
          <a:off x="3568441" y="-2542404"/>
          <a:ext cx="765421" cy="6209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0" rIns="0" bIns="0" numCol="1" spcCol="1270" anchor="ctr" anchorCtr="0">
          <a:noAutofit/>
        </a:bodyPr>
        <a:lstStyle/>
        <a:p>
          <a:pPr marL="72000" lvl="1" indent="-144000" algn="l" defTabSz="466725">
            <a:lnSpc>
              <a:spcPct val="90000"/>
            </a:lnSpc>
            <a:spcBef>
              <a:spcPct val="0"/>
            </a:spcBef>
            <a:spcAft>
              <a:spcPts val="150"/>
            </a:spcAft>
            <a:buChar char="••"/>
          </a:pPr>
          <a:r>
            <a:rPr lang="fr-FR" sz="1050" kern="1200" dirty="0" smtClean="0"/>
            <a:t>Typologie du territoire : aires urbaines (INSEE 2010) et occupation du sol (CORINE LAND COVER)</a:t>
          </a:r>
          <a:endParaRPr lang="fr-FR" sz="1050" kern="1200" dirty="0"/>
        </a:p>
        <a:p>
          <a:pPr marL="72000" lvl="1" indent="-144000" algn="l" defTabSz="466725">
            <a:lnSpc>
              <a:spcPct val="90000"/>
            </a:lnSpc>
            <a:spcBef>
              <a:spcPct val="0"/>
            </a:spcBef>
            <a:spcAft>
              <a:spcPts val="150"/>
            </a:spcAft>
            <a:buChar char="••"/>
          </a:pPr>
          <a:r>
            <a:rPr lang="fr-FR" sz="1050" kern="1200" dirty="0" smtClean="0"/>
            <a:t>Localisation des axes de transports principaux : ligne ferroviaire et typologie routière</a:t>
          </a:r>
          <a:endParaRPr lang="fr-FR" sz="1050" kern="1200" dirty="0"/>
        </a:p>
        <a:p>
          <a:pPr marL="72000" lvl="1" indent="-144000" algn="l" defTabSz="466725">
            <a:lnSpc>
              <a:spcPct val="90000"/>
            </a:lnSpc>
            <a:spcBef>
              <a:spcPct val="0"/>
            </a:spcBef>
            <a:spcAft>
              <a:spcPts val="150"/>
            </a:spcAft>
            <a:buChar char="••"/>
          </a:pPr>
          <a:r>
            <a:rPr lang="fr-FR" sz="1050" kern="1200" dirty="0" smtClean="0"/>
            <a:t>Etude des flux routier : fréquentation et congestion des  voiries</a:t>
          </a:r>
          <a:endParaRPr lang="fr-FR" sz="1050" kern="1200" dirty="0"/>
        </a:p>
      </dsp:txBody>
      <dsp:txXfrm rot="-5400000">
        <a:off x="846305" y="217097"/>
        <a:ext cx="6172330" cy="690691"/>
      </dsp:txXfrm>
    </dsp:sp>
    <dsp:sp modelId="{2E0C3F67-321C-4A65-BBA1-65187909642D}">
      <dsp:nvSpPr>
        <dsp:cNvPr id="0" name=""/>
        <dsp:cNvSpPr/>
      </dsp:nvSpPr>
      <dsp:spPr>
        <a:xfrm rot="5400000">
          <a:off x="-86861" y="1111357"/>
          <a:ext cx="1020026" cy="846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/>
            <a:t>Population</a:t>
          </a:r>
          <a:endParaRPr lang="fr-FR" sz="1200" b="1" kern="1200" dirty="0"/>
        </a:p>
      </dsp:txBody>
      <dsp:txXfrm rot="-5400000">
        <a:off x="0" y="1447648"/>
        <a:ext cx="846304" cy="173722"/>
      </dsp:txXfrm>
    </dsp:sp>
    <dsp:sp modelId="{7A0829F0-0D24-400F-B303-B8882CBADE92}">
      <dsp:nvSpPr>
        <dsp:cNvPr id="0" name=""/>
        <dsp:cNvSpPr/>
      </dsp:nvSpPr>
      <dsp:spPr>
        <a:xfrm rot="5400000">
          <a:off x="3568441" y="-1687424"/>
          <a:ext cx="765421" cy="6209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0" rIns="0" bIns="0" numCol="1" spcCol="1270" anchor="ctr" anchorCtr="0">
          <a:noAutofit/>
        </a:bodyPr>
        <a:lstStyle/>
        <a:p>
          <a:pPr marL="72000" lvl="1" indent="-144000" algn="l" defTabSz="466725">
            <a:lnSpc>
              <a:spcPct val="90000"/>
            </a:lnSpc>
            <a:spcBef>
              <a:spcPct val="0"/>
            </a:spcBef>
            <a:spcAft>
              <a:spcPts val="150"/>
            </a:spcAft>
            <a:buChar char="••"/>
          </a:pPr>
          <a:r>
            <a:rPr lang="fr-FR" sz="1050" kern="1200" dirty="0" smtClean="0"/>
            <a:t>Nombre d’habitants par communes, données socio-économique (âges, emplois, logements, etc.) </a:t>
          </a:r>
          <a:endParaRPr lang="fr-FR" sz="1050" kern="1200" dirty="0"/>
        </a:p>
        <a:p>
          <a:pPr marL="72000" lvl="1" indent="-144000" algn="l" defTabSz="466725">
            <a:lnSpc>
              <a:spcPct val="90000"/>
            </a:lnSpc>
            <a:spcBef>
              <a:spcPct val="0"/>
            </a:spcBef>
            <a:spcAft>
              <a:spcPts val="150"/>
            </a:spcAft>
            <a:buChar char="••"/>
          </a:pPr>
          <a:r>
            <a:rPr lang="fr-FR" sz="1050" kern="1200" dirty="0" smtClean="0"/>
            <a:t>Localisation des pôles générateurs : entreprises, établissements scolaires, autres pôles générateurs (centre hospitalier, centre culturel, commerces, etc.)</a:t>
          </a:r>
          <a:endParaRPr lang="fr-FR" sz="1050" kern="1200" dirty="0"/>
        </a:p>
      </dsp:txBody>
      <dsp:txXfrm rot="-5400000">
        <a:off x="846305" y="1072077"/>
        <a:ext cx="6172330" cy="690691"/>
      </dsp:txXfrm>
    </dsp:sp>
    <dsp:sp modelId="{F18CDC3B-59BC-451A-9EA2-D654C7161E65}">
      <dsp:nvSpPr>
        <dsp:cNvPr id="0" name=""/>
        <dsp:cNvSpPr/>
      </dsp:nvSpPr>
      <dsp:spPr>
        <a:xfrm rot="5400000">
          <a:off x="-86861" y="1966338"/>
          <a:ext cx="1020026" cy="846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/>
            <a:t>Tourisme</a:t>
          </a:r>
          <a:endParaRPr lang="fr-FR" sz="1200" b="1" kern="1200" dirty="0"/>
        </a:p>
      </dsp:txBody>
      <dsp:txXfrm rot="-5400000">
        <a:off x="0" y="2302629"/>
        <a:ext cx="846304" cy="173722"/>
      </dsp:txXfrm>
    </dsp:sp>
    <dsp:sp modelId="{58E0C413-E44B-459F-B929-6F5810353854}">
      <dsp:nvSpPr>
        <dsp:cNvPr id="0" name=""/>
        <dsp:cNvSpPr/>
      </dsp:nvSpPr>
      <dsp:spPr>
        <a:xfrm rot="5400000">
          <a:off x="3568441" y="-832444"/>
          <a:ext cx="765421" cy="6209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0" rIns="0" bIns="0" numCol="1" spcCol="1270" anchor="ctr" anchorCtr="0">
          <a:noAutofit/>
        </a:bodyPr>
        <a:lstStyle/>
        <a:p>
          <a:pPr marL="72000" lvl="1" indent="-144000" algn="l" defTabSz="466725">
            <a:lnSpc>
              <a:spcPct val="90000"/>
            </a:lnSpc>
            <a:spcBef>
              <a:spcPct val="0"/>
            </a:spcBef>
            <a:spcAft>
              <a:spcPts val="150"/>
            </a:spcAft>
            <a:buChar char="••"/>
          </a:pPr>
          <a:r>
            <a:rPr lang="fr-FR" sz="1050" kern="1200" dirty="0" smtClean="0"/>
            <a:t>Localisation des pôles générateurs touristiques (musées, lieu de loisirs importants, plages, etc.)</a:t>
          </a:r>
          <a:endParaRPr lang="fr-FR" sz="1050" kern="1200" dirty="0"/>
        </a:p>
        <a:p>
          <a:pPr marL="72000" lvl="1" indent="-144000" algn="l" defTabSz="466725">
            <a:lnSpc>
              <a:spcPct val="90000"/>
            </a:lnSpc>
            <a:spcBef>
              <a:spcPct val="0"/>
            </a:spcBef>
            <a:spcAft>
              <a:spcPts val="150"/>
            </a:spcAft>
            <a:buChar char="••"/>
          </a:pPr>
          <a:r>
            <a:rPr lang="fr-FR" sz="1050" kern="1200" dirty="0" smtClean="0"/>
            <a:t>Logements secondaires et établissements hôteliers </a:t>
          </a:r>
          <a:endParaRPr lang="fr-FR" sz="1050" kern="1200" dirty="0"/>
        </a:p>
      </dsp:txBody>
      <dsp:txXfrm rot="-5400000">
        <a:off x="846305" y="1927057"/>
        <a:ext cx="6172330" cy="690691"/>
      </dsp:txXfrm>
    </dsp:sp>
    <dsp:sp modelId="{D8BF2411-BCD0-4F78-A2E8-B9583AEAF24C}">
      <dsp:nvSpPr>
        <dsp:cNvPr id="0" name=""/>
        <dsp:cNvSpPr/>
      </dsp:nvSpPr>
      <dsp:spPr>
        <a:xfrm rot="5400000">
          <a:off x="-86861" y="2821318"/>
          <a:ext cx="1020026" cy="846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/>
            <a:t>Potentiel</a:t>
          </a:r>
          <a:endParaRPr lang="fr-FR" sz="1200" b="1" kern="1200" dirty="0"/>
        </a:p>
      </dsp:txBody>
      <dsp:txXfrm rot="-5400000">
        <a:off x="0" y="3157609"/>
        <a:ext cx="846304" cy="173722"/>
      </dsp:txXfrm>
    </dsp:sp>
    <dsp:sp modelId="{C612E225-92E5-4CA1-8BDE-F30E60CEBDFD}">
      <dsp:nvSpPr>
        <dsp:cNvPr id="0" name=""/>
        <dsp:cNvSpPr/>
      </dsp:nvSpPr>
      <dsp:spPr>
        <a:xfrm rot="5400000">
          <a:off x="3568441" y="22536"/>
          <a:ext cx="765421" cy="6209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0" rIns="0" bIns="0" numCol="1" spcCol="1270" anchor="ctr" anchorCtr="0">
          <a:noAutofit/>
        </a:bodyPr>
        <a:lstStyle/>
        <a:p>
          <a:pPr marL="72000" lvl="1" indent="-144000" algn="l" defTabSz="466725">
            <a:lnSpc>
              <a:spcPct val="90000"/>
            </a:lnSpc>
            <a:spcBef>
              <a:spcPct val="0"/>
            </a:spcBef>
            <a:spcAft>
              <a:spcPts val="150"/>
            </a:spcAft>
            <a:buChar char="••"/>
          </a:pPr>
          <a:r>
            <a:rPr lang="fr-FR" sz="1050" kern="1200" dirty="0" smtClean="0"/>
            <a:t>Etude du marché de déplacements TMTM </a:t>
          </a:r>
          <a:r>
            <a:rPr lang="fr-FR" sz="1050" kern="1200" dirty="0" smtClean="0"/>
            <a:t>(tous modes tous motifs)</a:t>
          </a:r>
          <a:endParaRPr lang="fr-FR" sz="1050" kern="1200" dirty="0"/>
        </a:p>
        <a:p>
          <a:pPr marL="72000" lvl="1" indent="-144000" algn="l" defTabSz="466725">
            <a:lnSpc>
              <a:spcPct val="90000"/>
            </a:lnSpc>
            <a:spcBef>
              <a:spcPct val="0"/>
            </a:spcBef>
            <a:spcAft>
              <a:spcPts val="150"/>
            </a:spcAft>
            <a:buChar char="••"/>
          </a:pPr>
          <a:r>
            <a:rPr lang="fr-FR" sz="1050" kern="1200" dirty="0" smtClean="0"/>
            <a:t>Etude des parts de marché actuelles</a:t>
          </a:r>
          <a:endParaRPr lang="fr-FR" sz="1050" kern="1200" dirty="0"/>
        </a:p>
        <a:p>
          <a:pPr marL="72000" lvl="1" indent="-144000" algn="l" defTabSz="466725">
            <a:lnSpc>
              <a:spcPct val="90000"/>
            </a:lnSpc>
            <a:spcBef>
              <a:spcPct val="0"/>
            </a:spcBef>
            <a:spcAft>
              <a:spcPts val="150"/>
            </a:spcAft>
            <a:buChar char="••"/>
          </a:pPr>
          <a:r>
            <a:rPr lang="fr-FR" sz="1050" kern="1200" dirty="0" smtClean="0"/>
            <a:t>Etude du POCA – potentiel captable</a:t>
          </a:r>
          <a:endParaRPr lang="fr-FR" sz="1050" kern="1200" dirty="0"/>
        </a:p>
        <a:p>
          <a:pPr marL="72000" lvl="1" indent="-144000" algn="l" defTabSz="466725">
            <a:lnSpc>
              <a:spcPct val="90000"/>
            </a:lnSpc>
            <a:spcBef>
              <a:spcPct val="0"/>
            </a:spcBef>
            <a:spcAft>
              <a:spcPts val="150"/>
            </a:spcAft>
            <a:buChar char="••"/>
          </a:pPr>
          <a:r>
            <a:rPr lang="fr-FR" sz="1050" kern="1200" dirty="0" smtClean="0"/>
            <a:t>Graphique POCA/IQUAD : comparatif potentiel/offre</a:t>
          </a:r>
          <a:endParaRPr lang="fr-FR" sz="1050" kern="1200" dirty="0"/>
        </a:p>
      </dsp:txBody>
      <dsp:txXfrm rot="-5400000">
        <a:off x="846305" y="2782038"/>
        <a:ext cx="6172330" cy="690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E3AE3-68DC-42F6-BF16-B2071C513F8A}" type="datetimeFigureOut">
              <a:rPr lang="fr-FR" smtClean="0"/>
              <a:pPr/>
              <a:t>15/05/2018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52FE2-D9EA-428F-B4D1-089DB1F92A3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954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15/05/2018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716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sans_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179388" y="179388"/>
            <a:ext cx="8785225" cy="3529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1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BEB9169-E2A3-45FA-A689-EEDEE1FA7C06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0545" y="179388"/>
            <a:ext cx="8782909" cy="35290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AE3954C-7836-45C8-9C91-D43F375B0E60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0545" y="179388"/>
            <a:ext cx="8782909" cy="35290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7A709C0-BF3F-4530-AFB1-1E962E1705A6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0545" y="179388"/>
            <a:ext cx="8782909" cy="35290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1CBD5878-B767-4849-8660-713D6F9BF3E5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58" y="179388"/>
            <a:ext cx="8782909" cy="352901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A816A2B-BA6A-4B6E-8819-BFADA4C372C8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0545" y="179388"/>
            <a:ext cx="8782909" cy="35290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08BF985-C448-4F2C-918D-F5886A3516C9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0545" y="179388"/>
            <a:ext cx="8782909" cy="35290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8B19E025-CE00-42A7-BD6B-9248689B1D5D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_ty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39750" y="486000"/>
            <a:ext cx="8064499" cy="464913"/>
          </a:xfrm>
        </p:spPr>
        <p:txBody>
          <a:bodyPr/>
          <a:lstStyle>
            <a:lvl1pPr>
              <a:defRPr b="0"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FDC8297-AABE-498A-BF91-24639034334E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267898"/>
            <a:ext cx="4722255" cy="230832"/>
          </a:xfrm>
          <a:solidFill>
            <a:schemeClr val="accent1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 smtClean="0"/>
              <a:t>01.	Titre partie (tabulation après le chiffre)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900113" y="1540350"/>
            <a:ext cx="7704137" cy="468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 b="1"/>
            </a:lvl3pPr>
            <a:lvl4pPr marL="144000" indent="0">
              <a:buNone/>
              <a:defRPr sz="1300" b="1"/>
            </a:lvl4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750" y="2057556"/>
            <a:ext cx="4722255" cy="230832"/>
          </a:xfrm>
          <a:solidFill>
            <a:schemeClr val="accent1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 smtClean="0"/>
              <a:t>01.	Titre partie (tabulation après le chiffre)</a:t>
            </a:r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16"/>
          </p:nvPr>
        </p:nvSpPr>
        <p:spPr bwMode="gray">
          <a:xfrm>
            <a:off x="900113" y="2330008"/>
            <a:ext cx="7704137" cy="468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750" y="2851749"/>
            <a:ext cx="4722255" cy="230832"/>
          </a:xfrm>
          <a:solidFill>
            <a:schemeClr val="accent1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 smtClean="0"/>
              <a:t>01.	Titre partie (tabulation après le chiffre)</a:t>
            </a:r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18"/>
          </p:nvPr>
        </p:nvSpPr>
        <p:spPr bwMode="gray">
          <a:xfrm>
            <a:off x="900113" y="3124201"/>
            <a:ext cx="7704137" cy="468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9750" y="3652188"/>
            <a:ext cx="4722255" cy="230832"/>
          </a:xfrm>
          <a:solidFill>
            <a:schemeClr val="accent1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 smtClean="0"/>
              <a:t>01.	Titre partie (tabulation après le chiffre)</a:t>
            </a:r>
          </a:p>
        </p:txBody>
      </p:sp>
      <p:sp>
        <p:nvSpPr>
          <p:cNvPr id="23" name="Espace réservé du texte 11"/>
          <p:cNvSpPr>
            <a:spLocks noGrp="1"/>
          </p:cNvSpPr>
          <p:nvPr>
            <p:ph type="body" sz="quarter" idx="20"/>
          </p:nvPr>
        </p:nvSpPr>
        <p:spPr bwMode="gray">
          <a:xfrm>
            <a:off x="900113" y="3924640"/>
            <a:ext cx="7704137" cy="468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/>
            </a:lvl3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_ty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39751" y="486000"/>
            <a:ext cx="8064499" cy="464913"/>
          </a:xfrm>
        </p:spPr>
        <p:txBody>
          <a:bodyPr/>
          <a:lstStyle>
            <a:lvl1pPr>
              <a:defRPr b="0"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3FA5093-367C-4A54-8923-A9B534C5CF5D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 bwMode="gray">
          <a:xfrm>
            <a:off x="539751" y="1276350"/>
            <a:ext cx="8064499" cy="3203575"/>
          </a:xfrm>
        </p:spPr>
        <p:txBody>
          <a:bodyPr/>
          <a:lstStyle>
            <a:lvl1pPr>
              <a:spcBef>
                <a:spcPts val="1400"/>
              </a:spcBef>
              <a:spcAft>
                <a:spcPts val="500"/>
              </a:spcAft>
              <a:defRPr sz="1500" b="0" cap="all" baseline="0">
                <a:latin typeface="Avenir LT Std 65 Medium" pitchFamily="34" charset="0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500" cap="all" baseline="0">
                <a:latin typeface="Avenir LT Std 55 Roman" pitchFamily="34" charset="0"/>
              </a:defRPr>
            </a:lvl2pPr>
            <a:lvl3pPr marL="0" indent="0">
              <a:lnSpc>
                <a:spcPct val="90000"/>
              </a:lnSpc>
              <a:spcAft>
                <a:spcPts val="0"/>
              </a:spcAft>
              <a:buNone/>
              <a:defRPr sz="1500" cap="all" baseline="0"/>
            </a:lvl3pPr>
            <a:lvl4pPr marL="0" indent="0">
              <a:lnSpc>
                <a:spcPct val="90000"/>
              </a:lnSpc>
              <a:spcAft>
                <a:spcPts val="0"/>
              </a:spcAft>
              <a:buNone/>
              <a:defRPr sz="1500" cap="all" baseline="0"/>
            </a:lvl4pPr>
            <a:lvl5pPr marL="0" indent="0">
              <a:lnSpc>
                <a:spcPct val="90000"/>
              </a:lnSpc>
              <a:spcAft>
                <a:spcPts val="0"/>
              </a:spcAft>
              <a:defRPr sz="1500" cap="all" baseline="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179387" y="179388"/>
            <a:ext cx="8785225" cy="3529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FB06CD4-EC53-4DE0-9E52-A5A2309437CF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267495"/>
            <a:ext cx="8064500" cy="1931604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5000" b="0" kern="120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35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2344180"/>
            <a:ext cx="8064500" cy="1350000"/>
          </a:xfrm>
        </p:spPr>
        <p:txBody>
          <a:bodyPr/>
          <a:lstStyle>
            <a:lvl1pPr marL="180000" indent="-180000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+"/>
              <a:defRPr sz="16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179388" y="179388"/>
            <a:ext cx="8785225" cy="3529012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99EA3F7-F814-4788-B7CF-DAFE603EB1C6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1669454"/>
            <a:ext cx="5762796" cy="230832"/>
          </a:xfrm>
          <a:solidFill>
            <a:schemeClr val="accent1"/>
          </a:solidFill>
        </p:spPr>
        <p:txBody>
          <a:bodyPr wrap="none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500" b="0" kern="120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  <a:lvl2pPr>
              <a:lnSpc>
                <a:spcPct val="90000"/>
              </a:lnSpc>
              <a:defRPr sz="35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1947070"/>
            <a:ext cx="8064500" cy="135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3500" b="0" cap="all" baseline="0">
                <a:solidFill>
                  <a:schemeClr val="accent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/>
          </p:nvPr>
        </p:nvSpPr>
        <p:spPr bwMode="gray">
          <a:xfrm>
            <a:off x="539750" y="1438622"/>
            <a:ext cx="5762796" cy="230832"/>
          </a:xfrm>
          <a:solidFill>
            <a:schemeClr val="accent1"/>
          </a:solidFill>
        </p:spPr>
        <p:txBody>
          <a:bodyPr wrap="none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500" b="0" kern="120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  <a:lvl2pPr>
              <a:lnSpc>
                <a:spcPct val="90000"/>
              </a:lnSpc>
              <a:defRPr sz="35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s_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1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79388" y="179388"/>
            <a:ext cx="8785225" cy="3529012"/>
          </a:xfrm>
          <a:prstGeom prst="rect">
            <a:avLst/>
          </a:prstGeom>
          <a:solidFill>
            <a:srgbClr val="D7D7D7"/>
          </a:solidFill>
        </p:spPr>
        <p:txBody>
          <a:bodyPr lIns="720000" tIns="1260000" rIns="720000" anchor="ctr" anchorCtr="0"/>
          <a:lstStyle>
            <a:lvl1pPr algn="ctr">
              <a:defRPr sz="1300" baseline="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Sélectionner l’icône pour insérer une image (format 244 x 98 mm), puis disposer l’image en arrière plan (Sélectionner l’image avec le bouton droit de la souris / Mettre à l’arrière plan). Lorsque l’image est en arrière plan, le titre apparaît.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EE86AF4B-E743-47AF-AF85-AD58AF547A41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roche_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/>
          <p:cNvSpPr>
            <a:spLocks noGrp="1"/>
          </p:cNvSpPr>
          <p:nvPr>
            <p:ph type="body" sz="quarter" idx="19"/>
          </p:nvPr>
        </p:nvSpPr>
        <p:spPr bwMode="gray">
          <a:xfrm>
            <a:off x="539750" y="633882"/>
            <a:ext cx="8064500" cy="3600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4500" b="0" cap="all" baseline="0">
                <a:latin typeface="+mj-lt"/>
              </a:defRPr>
            </a:lvl1pPr>
            <a:lvl2pPr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12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79388" y="179387"/>
            <a:ext cx="8785224" cy="4140000"/>
          </a:xfrm>
          <a:prstGeom prst="rect">
            <a:avLst/>
          </a:prstGeom>
          <a:solidFill>
            <a:srgbClr val="D7D7D7"/>
          </a:solidFill>
        </p:spPr>
        <p:txBody>
          <a:bodyPr lIns="720000" tIns="1260000" rIns="720000" anchor="ctr" anchorCtr="0"/>
          <a:lstStyle>
            <a:lvl1pPr algn="ctr">
              <a:defRPr sz="13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 smtClean="0"/>
              <a:t>Sélectionner l’icône pour insérer une image (format 244 x 115 mm), puis disposer l’image en arrière plan (Sélectionner l’image avec le bouton droit de la souris / Mettre à l’arrière plan). Lorsque l’image est en arrière plan, le titre apparaît.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3C775C6-955B-43E6-9774-A2C30F5FF605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roche_visu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79388" y="180308"/>
            <a:ext cx="8782157" cy="4138157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D512BC5-75C3-4179-B2B5-29972C48F4E3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9"/>
          </p:nvPr>
        </p:nvSpPr>
        <p:spPr bwMode="gray">
          <a:xfrm>
            <a:off x="539750" y="633883"/>
            <a:ext cx="8064500" cy="3600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4500" b="0" cap="all" baseline="0">
                <a:latin typeface="+mj-lt"/>
              </a:defRPr>
            </a:lvl1pPr>
            <a:lvl2pPr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 sz="1500" cap="all" baseline="0">
                <a:solidFill>
                  <a:srgbClr val="747678"/>
                </a:solidFill>
                <a:latin typeface="+mn-lt"/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roche_visuel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79388" y="180308"/>
            <a:ext cx="8782156" cy="4138157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E6A83A0-993D-45EB-AE9E-AAA9C70EB756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9"/>
          </p:nvPr>
        </p:nvSpPr>
        <p:spPr bwMode="gray">
          <a:xfrm>
            <a:off x="539750" y="633883"/>
            <a:ext cx="8064500" cy="3600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4500" b="0" cap="all" baseline="0">
                <a:latin typeface="+mj-lt"/>
              </a:defRPr>
            </a:lvl1pPr>
            <a:lvl2pPr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 sz="1500" cap="all" baseline="0">
                <a:solidFill>
                  <a:srgbClr val="747678"/>
                </a:solidFill>
                <a:latin typeface="+mn-lt"/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latin typeface="Avenir LT Std 65 Medium" pitchFamily="34" charset="0"/>
              </a:defRPr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defRPr b="1">
                <a:latin typeface="Avenir LT Std 65 Medium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4189DFE-3398-4C2B-B724-0BCFD5A37491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2_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1743074"/>
            <a:ext cx="3960000" cy="273685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246ED89-FB8D-4E33-8149-CF59E3DB66CD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9" hasCustomPrompt="1"/>
          </p:nvPr>
        </p:nvSpPr>
        <p:spPr bwMode="gray">
          <a:xfrm>
            <a:off x="4644250" y="1743074"/>
            <a:ext cx="3960000" cy="273685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1743074"/>
            <a:ext cx="3960000" cy="273685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DD960AF-8783-4AEF-A205-920E639EF3C1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1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644250" y="1779588"/>
            <a:ext cx="3960000" cy="2520950"/>
          </a:xfrm>
          <a:prstGeom prst="rect">
            <a:avLst/>
          </a:prstGeom>
          <a:solidFill>
            <a:srgbClr val="D7D7D7"/>
          </a:solidFill>
        </p:spPr>
        <p:txBody>
          <a:bodyPr lIns="360000" tIns="1728000" rIns="360000" anchor="ctr" anchorCtr="0"/>
          <a:lstStyle>
            <a:lvl1pPr algn="ctr">
              <a:defRPr sz="13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 smtClean="0"/>
              <a:t>Sélectionner l’icône pour insérer une image (format 110 x 70 mm)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1743075"/>
            <a:ext cx="8064499" cy="1665768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E339589-D6FF-4735-8890-6E54BA77ABE1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tabLst/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3531246"/>
            <a:ext cx="4824000" cy="515901"/>
          </a:xfrm>
          <a:solidFill>
            <a:srgbClr val="D7D7D7"/>
          </a:solidFill>
          <a:ln w="82550">
            <a:solidFill>
              <a:srgbClr val="D7D7D7"/>
            </a:solidFill>
            <a:miter lim="800000"/>
          </a:ln>
        </p:spPr>
        <p:txBody>
          <a:bodyPr tIns="36000" bIns="3600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1600"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1743074"/>
            <a:ext cx="3960000" cy="273685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9F6184B-37C4-47CC-92BF-3EC69897EF0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tabLst/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4644250" y="1779588"/>
            <a:ext cx="3960000" cy="2700337"/>
          </a:xfrm>
        </p:spPr>
        <p:txBody>
          <a:bodyPr tIns="720000" anchor="ctr" anchorCtr="0"/>
          <a:lstStyle>
            <a:lvl1pPr algn="ctr">
              <a:defRPr b="0" cap="all" baseline="0">
                <a:latin typeface="+mn-lt"/>
              </a:defRPr>
            </a:lvl1pPr>
          </a:lstStyle>
          <a:p>
            <a:r>
              <a:rPr lang="fr-FR" dirty="0" smtClean="0"/>
              <a:t>GRAPHIQUE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BB8C596-E753-456F-8AAF-3E3783BB5473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539750" y="1779588"/>
            <a:ext cx="8064500" cy="2700337"/>
          </a:xfrm>
        </p:spPr>
        <p:txBody>
          <a:bodyPr tIns="720000" anchor="ctr" anchorCtr="0"/>
          <a:lstStyle>
            <a:lvl1pPr algn="ctr">
              <a:defRPr b="0" cap="all" baseline="0">
                <a:latin typeface="+mn-lt"/>
              </a:defRPr>
            </a:lvl1pPr>
          </a:lstStyle>
          <a:p>
            <a:r>
              <a:rPr lang="fr-FR" dirty="0" smtClean="0"/>
              <a:t>GRAPHIQUE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graphiqu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graphique 14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539750" y="1779588"/>
            <a:ext cx="8064500" cy="2700337"/>
          </a:xfrm>
        </p:spPr>
        <p:txBody>
          <a:bodyPr tIns="720000" anchor="ctr" anchorCtr="0"/>
          <a:lstStyle>
            <a:lvl1pPr algn="ctr">
              <a:defRPr b="0" cap="all" baseline="0">
                <a:latin typeface="+mn-lt"/>
              </a:defRPr>
            </a:lvl1pPr>
          </a:lstStyle>
          <a:p>
            <a:r>
              <a:rPr lang="fr-FR" dirty="0" smtClean="0"/>
              <a:t>GRAPHIQUE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1685482-7B87-4CBC-A7F1-02983018758D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5"/>
          </p:nvPr>
        </p:nvSpPr>
        <p:spPr bwMode="gray">
          <a:xfrm>
            <a:off x="5652120" y="1743075"/>
            <a:ext cx="2952131" cy="1908573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57" y="179388"/>
            <a:ext cx="8782912" cy="35290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CE1C71F-2578-4E72-A8C7-39F5FD549B35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tableau_ty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638B8A3-40AE-497E-B51E-5E6D042F50FF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3" name="Espace réservé du tableau 12"/>
          <p:cNvSpPr>
            <a:spLocks noGrp="1"/>
          </p:cNvSpPr>
          <p:nvPr>
            <p:ph type="tbl" sz="quarter" idx="14"/>
          </p:nvPr>
        </p:nvSpPr>
        <p:spPr bwMode="gray">
          <a:xfrm>
            <a:off x="539751" y="1779588"/>
            <a:ext cx="8064499" cy="2340000"/>
          </a:xfrm>
        </p:spPr>
        <p:txBody>
          <a:bodyPr tIns="720000" anchor="ctr" anchorCtr="0"/>
          <a:lstStyle>
            <a:lvl1pPr algn="ctr">
              <a:spcAft>
                <a:spcPts val="0"/>
              </a:spcAft>
              <a:defRPr b="0" cap="all" baseline="0"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987674" y="4146620"/>
            <a:ext cx="900000" cy="216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807804" y="4209318"/>
            <a:ext cx="93600" cy="93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166818" y="4146620"/>
            <a:ext cx="900000" cy="216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986948" y="4209318"/>
            <a:ext cx="93600" cy="936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</a:p>
        </p:txBody>
      </p:sp>
      <p:sp>
        <p:nvSpPr>
          <p:cNvPr id="21" name="Espace réservé du texte 16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45962" y="4146620"/>
            <a:ext cx="900000" cy="216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2" name="Espace réservé du texte 16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66092" y="4209318"/>
            <a:ext cx="93600" cy="93600"/>
          </a:xfrm>
          <a:prstGeom prst="ellipse">
            <a:avLst/>
          </a:prstGeom>
          <a:solidFill>
            <a:schemeClr val="accent4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</a:p>
        </p:txBody>
      </p:sp>
      <p:sp>
        <p:nvSpPr>
          <p:cNvPr id="23" name="Espace réservé du texte 1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525106" y="4146620"/>
            <a:ext cx="900000" cy="216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4" name="Espace réservé du texte 16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345236" y="4209318"/>
            <a:ext cx="93600" cy="93600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</a:p>
        </p:txBody>
      </p:sp>
      <p:sp>
        <p:nvSpPr>
          <p:cNvPr id="25" name="Espace réservé du texte 16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704250" y="4146620"/>
            <a:ext cx="900000" cy="216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6" name="Espace réservé du texte 1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524380" y="4209318"/>
            <a:ext cx="93600" cy="93600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tableau_ty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F86308C-0F99-4A35-8FFB-57E81CC28E93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tabLst/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3" name="Espace réservé du tableau 12"/>
          <p:cNvSpPr>
            <a:spLocks noGrp="1"/>
          </p:cNvSpPr>
          <p:nvPr>
            <p:ph type="tbl" sz="quarter" idx="14"/>
          </p:nvPr>
        </p:nvSpPr>
        <p:spPr bwMode="gray">
          <a:xfrm>
            <a:off x="539750" y="1779588"/>
            <a:ext cx="8064499" cy="2160000"/>
          </a:xfrm>
        </p:spPr>
        <p:txBody>
          <a:bodyPr tIns="720000" anchor="ctr" anchorCtr="0"/>
          <a:lstStyle>
            <a:lvl1pPr algn="ctr">
              <a:spcAft>
                <a:spcPts val="0"/>
              </a:spcAft>
              <a:defRPr b="0" cap="all" baseline="0"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987674" y="4148070"/>
            <a:ext cx="900000" cy="216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807804" y="4209318"/>
            <a:ext cx="93600" cy="93600"/>
          </a:xfrm>
          <a:prstGeom prst="ellipse">
            <a:avLst/>
          </a:prstGeom>
          <a:solidFill>
            <a:schemeClr val="accent6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166818" y="4148070"/>
            <a:ext cx="900000" cy="216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986948" y="4209318"/>
            <a:ext cx="93600" cy="936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</a:p>
        </p:txBody>
      </p:sp>
      <p:sp>
        <p:nvSpPr>
          <p:cNvPr id="21" name="Espace réservé du texte 16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45962" y="4148070"/>
            <a:ext cx="900000" cy="216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2" name="Espace réservé du texte 16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66092" y="4209318"/>
            <a:ext cx="93600" cy="93600"/>
          </a:xfrm>
          <a:prstGeom prst="ellipse">
            <a:avLst/>
          </a:prstGeom>
          <a:solidFill>
            <a:schemeClr val="accent4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</a:p>
        </p:txBody>
      </p:sp>
      <p:sp>
        <p:nvSpPr>
          <p:cNvPr id="23" name="Espace réservé du texte 1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525106" y="4148070"/>
            <a:ext cx="900000" cy="216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4" name="Espace réservé du texte 16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345236" y="4209318"/>
            <a:ext cx="93600" cy="93600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</a:p>
        </p:txBody>
      </p:sp>
      <p:sp>
        <p:nvSpPr>
          <p:cNvPr id="25" name="Espace réservé du texte 16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704250" y="4148070"/>
            <a:ext cx="900000" cy="216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6" name="Espace réservé du texte 1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524380" y="4209318"/>
            <a:ext cx="93600" cy="93600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&amp;_cartouch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1743075"/>
            <a:ext cx="3960000" cy="27368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1AF0E6-54F4-4E95-A773-AE9402F1BDCD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4644250" y="1779588"/>
            <a:ext cx="3960000" cy="486000"/>
          </a:xfrm>
          <a:solidFill>
            <a:schemeClr val="accent1"/>
          </a:solidFill>
        </p:spPr>
        <p:txBody>
          <a:bodyPr lIns="288000" tIns="18000" rIns="72000" bIns="0" anchor="ctr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15"/>
          </p:nvPr>
        </p:nvSpPr>
        <p:spPr bwMode="gray">
          <a:xfrm>
            <a:off x="4644250" y="2355726"/>
            <a:ext cx="3960000" cy="1944812"/>
          </a:xfrm>
          <a:solidFill>
            <a:schemeClr val="accent1"/>
          </a:solidFill>
        </p:spPr>
        <p:txBody>
          <a:bodyPr wrap="square" lIns="144000" tIns="72000" rIns="72000" bIns="72000" anchor="t" anchorCtr="0">
            <a:noAutofit/>
          </a:bodyPr>
          <a:lstStyle>
            <a:lvl1pPr marL="144000" indent="-144000">
              <a:buFont typeface="Avenir LT Std 45 Book" pitchFamily="34" charset="0"/>
              <a:buChar char="+"/>
              <a:defRPr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&amp;_cartouch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824250" y="1156814"/>
            <a:ext cx="3780000" cy="332311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1784D26-4B94-4E70-B0BD-7B9C00523F1F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519522"/>
            <a:ext cx="3780000" cy="3781016"/>
          </a:xfrm>
          <a:solidFill>
            <a:schemeClr val="accent1"/>
          </a:solidFill>
        </p:spPr>
        <p:txBody>
          <a:bodyPr lIns="288000" tIns="630000" rIns="72000" bIns="108000" anchor="t" anchorCtr="0">
            <a:noAutofit/>
          </a:bodyPr>
          <a:lstStyle>
            <a:lvl1pPr marL="216000" indent="-216000">
              <a:lnSpc>
                <a:spcPct val="90000"/>
              </a:lnSpc>
              <a:spcAft>
                <a:spcPts val="0"/>
              </a:spcAft>
              <a:buFont typeface="Avenir LT Std 65 Medium" pitchFamily="34" charset="0"/>
              <a:buChar char="+"/>
              <a:defRPr sz="22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&amp;_2_cartouc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571F57B-5976-43F5-BE4F-E7D8400003B5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15"/>
          </p:nvPr>
        </p:nvSpPr>
        <p:spPr bwMode="gray">
          <a:xfrm>
            <a:off x="4824250" y="519113"/>
            <a:ext cx="3780000" cy="3781425"/>
          </a:xfrm>
          <a:noFill/>
        </p:spPr>
        <p:txBody>
          <a:bodyPr lIns="0" tIns="36000" rIns="0" bIns="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200"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930339" y="2049826"/>
            <a:ext cx="720000" cy="720000"/>
          </a:xfrm>
          <a:prstGeom prst="diamond">
            <a:avLst/>
          </a:prstGeom>
          <a:solidFill>
            <a:schemeClr val="accent1"/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00" b="0" cap="all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519114"/>
            <a:ext cx="3780000" cy="3781424"/>
          </a:xfrm>
          <a:solidFill>
            <a:schemeClr val="accent1"/>
          </a:solidFill>
        </p:spPr>
        <p:txBody>
          <a:bodyPr lIns="288000" tIns="144000" rIns="72000" bIns="108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2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rtouches_petites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750" y="2427453"/>
            <a:ext cx="2520082" cy="1873085"/>
          </a:xfrm>
          <a:solidFill>
            <a:srgbClr val="D7D7D7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200" b="0" cap="all" baseline="0">
                <a:solidFill>
                  <a:schemeClr val="tx1"/>
                </a:solidFill>
                <a:latin typeface="Avenir LT Std 35 Light" pitchFamily="34" charset="0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473AD4A-E615-4FE5-9C7F-5FEE9FEB22BC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750" y="1779588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0. titre</a:t>
            </a:r>
          </a:p>
        </p:txBody>
      </p:sp>
      <p:sp>
        <p:nvSpPr>
          <p:cNvPr id="17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83568" y="2499833"/>
            <a:ext cx="828000" cy="828000"/>
          </a:xfrm>
          <a:prstGeom prst="rect">
            <a:avLst/>
          </a:prstGeom>
          <a:noFill/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 smtClean="0"/>
              <a:t>Sélectionner l’icône pour insérer une image (format 23 x 23 mm)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11959" y="2427454"/>
            <a:ext cx="2520082" cy="1873085"/>
          </a:xfrm>
          <a:solidFill>
            <a:srgbClr val="D7D7D7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200" b="0" cap="all" baseline="0">
                <a:solidFill>
                  <a:schemeClr val="tx1"/>
                </a:solidFill>
                <a:latin typeface="Avenir LT Std 35 Light" pitchFamily="34" charset="0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311959" y="1779589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0. titre</a:t>
            </a:r>
          </a:p>
        </p:txBody>
      </p:sp>
      <p:sp>
        <p:nvSpPr>
          <p:cNvPr id="20" name="Espace réservé pour une image  10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3455777" y="2499834"/>
            <a:ext cx="828000" cy="828000"/>
          </a:xfrm>
          <a:prstGeom prst="rect">
            <a:avLst/>
          </a:prstGeom>
          <a:noFill/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 smtClean="0"/>
              <a:t>Sélectionner l’icône pour insérer une image (format 23 x 23 mm)</a:t>
            </a:r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84168" y="2427454"/>
            <a:ext cx="2520082" cy="1873085"/>
          </a:xfrm>
          <a:solidFill>
            <a:schemeClr val="accent1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200" b="0" cap="all" baseline="0">
                <a:solidFill>
                  <a:schemeClr val="bg1"/>
                </a:solidFill>
                <a:latin typeface="Avenir LT Std 35 Light" pitchFamily="34" charset="0"/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2" name="Espace réservé du texte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084168" y="1779589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0. titre</a:t>
            </a:r>
          </a:p>
        </p:txBody>
      </p:sp>
      <p:sp>
        <p:nvSpPr>
          <p:cNvPr id="23" name="Espace réservé pour une image  10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6227986" y="2499834"/>
            <a:ext cx="828000" cy="828000"/>
          </a:xfrm>
          <a:prstGeom prst="rect">
            <a:avLst/>
          </a:prstGeom>
          <a:noFill/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 smtClean="0"/>
              <a:t>Sélectionner l’icône pour insérer une image (format 23 x 23 mm)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rtouches_grandes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6D735C2-B06A-4BAD-A8C7-A54CF9198DEF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80645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750" y="1779588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0. titre</a:t>
            </a:r>
          </a:p>
        </p:txBody>
      </p:sp>
      <p:sp>
        <p:nvSpPr>
          <p:cNvPr id="17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39832" y="2427589"/>
            <a:ext cx="2520000" cy="1872950"/>
          </a:xfrm>
          <a:prstGeom prst="rect">
            <a:avLst/>
          </a:prstGeom>
          <a:solidFill>
            <a:srgbClr val="D7D7D7"/>
          </a:solidFill>
        </p:spPr>
        <p:txBody>
          <a:bodyPr lIns="36000" tIns="972000" rIns="36000" anchor="ctr" anchorCtr="0"/>
          <a:lstStyle>
            <a:lvl1pPr algn="ctr">
              <a:defRPr sz="13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 smtClean="0"/>
              <a:t>Sélectionner l’icône pour insérer une image format ( 70 x 52 mm)</a:t>
            </a:r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11959" y="1779588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0. titre</a:t>
            </a:r>
          </a:p>
        </p:txBody>
      </p:sp>
      <p:sp>
        <p:nvSpPr>
          <p:cNvPr id="26" name="Espace réservé pour une image  10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3312041" y="2427589"/>
            <a:ext cx="2520000" cy="1872950"/>
          </a:xfrm>
          <a:prstGeom prst="rect">
            <a:avLst/>
          </a:prstGeom>
          <a:solidFill>
            <a:srgbClr val="D7D7D7"/>
          </a:solidFill>
        </p:spPr>
        <p:txBody>
          <a:bodyPr lIns="36000" tIns="972000" rIns="36000" anchor="ctr" anchorCtr="0"/>
          <a:lstStyle>
            <a:lvl1pPr algn="ctr">
              <a:defRPr sz="13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 smtClean="0"/>
              <a:t>Sélectionner l’icône pour insérer une image format ( 70 x 52 mm)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084168" y="1779588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0. titre</a:t>
            </a:r>
          </a:p>
        </p:txBody>
      </p:sp>
      <p:sp>
        <p:nvSpPr>
          <p:cNvPr id="28" name="Espace réservé pour une image  10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6084250" y="2427589"/>
            <a:ext cx="2520000" cy="1872950"/>
          </a:xfrm>
          <a:prstGeom prst="rect">
            <a:avLst/>
          </a:prstGeom>
          <a:solidFill>
            <a:srgbClr val="D7D7D7"/>
          </a:solidFill>
        </p:spPr>
        <p:txBody>
          <a:bodyPr lIns="36000" tIns="972000" rIns="36000" anchor="ctr" anchorCtr="0"/>
          <a:lstStyle>
            <a:lvl1pPr algn="ctr">
              <a:defRPr sz="13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 smtClean="0"/>
              <a:t>Sélectionner l’icône pour insérer une image format ( 70 x 52 mm)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C9895F1-BE1E-4D35-AF89-AE7FD50F5C11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447675"/>
            <a:ext cx="8064500" cy="4032250"/>
          </a:xfrm>
        </p:spPr>
        <p:txBody>
          <a:bodyPr anchor="ctr" anchorCtr="0"/>
          <a:lstStyle>
            <a:lvl1pPr marL="360000" indent="-360000">
              <a:lnSpc>
                <a:spcPct val="90000"/>
              </a:lnSpc>
              <a:spcBef>
                <a:spcPts val="3200"/>
              </a:spcBef>
              <a:buFont typeface="Avenir LT Std 65 Medium" pitchFamily="34" charset="0"/>
              <a:buChar char="+"/>
              <a:defRPr sz="2800" b="0" cap="all" baseline="0"/>
            </a:lvl1pPr>
            <a:lvl2pPr marL="360000">
              <a:lnSpc>
                <a:spcPct val="90000"/>
              </a:lnSpc>
              <a:spcAft>
                <a:spcPts val="0"/>
              </a:spcAft>
              <a:defRPr sz="1500" cap="all" baseline="0">
                <a:latin typeface="+mn-lt"/>
              </a:defRPr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1743074"/>
            <a:ext cx="3960000" cy="273685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93E9F58-C1CC-4366-9DD7-1720A355AAD8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50913"/>
            <a:ext cx="4824000" cy="432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4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de_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08997CB-8E01-4F2D-BBCA-DEC3B8C8B16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303610"/>
            <a:ext cx="8064500" cy="331200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0544" y="179388"/>
            <a:ext cx="8782912" cy="35290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0450D6D9-60D4-4FAC-9409-D6B396533465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0544" y="179388"/>
            <a:ext cx="8782912" cy="352901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567CD5CC-BD80-433A-9A80-23CD481691F0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57" y="179388"/>
            <a:ext cx="8782912" cy="352901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91AE3FE-410D-4D1A-B225-BF803A178692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0545" y="179388"/>
            <a:ext cx="8782909" cy="352901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C32A2B20-C6FA-4514-908C-A323F3AA3EC9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58" y="179388"/>
            <a:ext cx="8782909" cy="352901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9A205ABA-0804-4690-8AB9-AE5FCDAF2A82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58" y="179388"/>
            <a:ext cx="8782909" cy="352901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540000"/>
            <a:ext cx="8064500" cy="2880000"/>
          </a:xfrm>
        </p:spPr>
        <p:txBody>
          <a:bodyPr/>
          <a:lstStyle>
            <a:lvl1pPr>
              <a:defRPr sz="3700">
                <a:solidFill>
                  <a:schemeClr val="accent1"/>
                </a:solidFill>
              </a:defRPr>
            </a:lvl1pPr>
            <a:lvl2pPr>
              <a:defRPr sz="230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42C3843C-6353-4497-9043-C4E2065B0A39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" y="4920853"/>
            <a:ext cx="179388" cy="21609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1274489" y="4813200"/>
            <a:ext cx="6934473" cy="1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114000"/>
              </a:lnSpc>
              <a:defRPr sz="800" cap="all" baseline="0">
                <a:solidFill>
                  <a:schemeClr val="tx1"/>
                </a:solidFill>
              </a:defRPr>
            </a:lvl1pPr>
          </a:lstStyle>
          <a:p>
            <a:fld id="{CAFC0DDF-3ED5-4BF0-BC60-0C331281BABD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79388" y="4659313"/>
            <a:ext cx="8029575" cy="16201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cap="all" baseline="0">
                <a:solidFill>
                  <a:schemeClr val="tx1"/>
                </a:solidFill>
                <a:latin typeface="Avenir LT Std 65 Medium" pitchFamily="34" charset="0"/>
              </a:defRPr>
            </a:lvl1pPr>
          </a:lstStyle>
          <a:p>
            <a:pPr algn="l">
              <a:lnSpc>
                <a:spcPct val="90000"/>
              </a:lnSpc>
            </a:pPr>
            <a:r>
              <a:rPr lang="fr-FR" dirty="0" smtClean="0"/>
              <a:t>NOM DE L’ENTITÉ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793" y="4920853"/>
            <a:ext cx="180181" cy="2226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 bwMode="gray">
          <a:xfrm>
            <a:off x="179388" y="4821562"/>
            <a:ext cx="945772" cy="12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fr-FR" sz="800" dirty="0" smtClean="0">
                <a:solidFill>
                  <a:schemeClr val="bg1"/>
                </a:solidFill>
              </a:rPr>
              <a:t>DIFFUSION LIMITÉE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idx="1"/>
          </p:nvPr>
        </p:nvSpPr>
        <p:spPr bwMode="gray">
          <a:xfrm>
            <a:off x="539750" y="540000"/>
            <a:ext cx="8064500" cy="21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1127811" y="4813200"/>
            <a:ext cx="144000" cy="1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ct val="114000"/>
              </a:lnSpc>
            </a:pPr>
            <a:r>
              <a:rPr lang="fr-FR" sz="800" b="1" dirty="0" smtClean="0">
                <a:solidFill>
                  <a:schemeClr val="tx1"/>
                </a:solidFill>
              </a:rPr>
              <a:t>–</a:t>
            </a:r>
            <a:endParaRPr lang="fr-FR" sz="800" b="1" dirty="0">
              <a:solidFill>
                <a:schemeClr val="tx1"/>
              </a:solidFill>
            </a:endParaRPr>
          </a:p>
        </p:txBody>
      </p:sp>
      <p:pic>
        <p:nvPicPr>
          <p:cNvPr id="13" name="Image 12" descr="logo_sncf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16218" y="4322050"/>
            <a:ext cx="792000" cy="79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45" r:id="rId3"/>
    <p:sldLayoutId id="2147483846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" b="0" kern="1200" cap="all" baseline="0">
          <a:solidFill>
            <a:schemeClr val="bg1">
              <a:alpha val="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itchFamily="34" charset="0"/>
        <a:buNone/>
        <a:defRPr sz="4500" b="0" kern="1200" cap="all" baseline="0">
          <a:solidFill>
            <a:schemeClr val="bg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None/>
        <a:defRPr sz="3000" kern="1200" cap="all" baseline="0">
          <a:solidFill>
            <a:schemeClr val="bg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accent1"/>
        </a:buClr>
        <a:buSzPct val="100000"/>
        <a:buFont typeface="Arial" pitchFamily="34" charset="0"/>
        <a:buChar char="+"/>
        <a:defRPr sz="13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16000" indent="-72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5000"/>
        <a:buFont typeface="Aria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1600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39750" y="485776"/>
            <a:ext cx="8064499" cy="4651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39749" y="4813200"/>
            <a:ext cx="7669213" cy="1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114000"/>
              </a:lnSpc>
              <a:defRPr sz="800" cap="all" baseline="0">
                <a:solidFill>
                  <a:schemeClr val="tx1"/>
                </a:solidFill>
              </a:defRPr>
            </a:lvl1pPr>
          </a:lstStyle>
          <a:p>
            <a:fld id="{22D97D37-0B11-4078-996A-5BC52C3F4B4E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79388" y="4659313"/>
            <a:ext cx="8029575" cy="16201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lnSpc>
                <a:spcPct val="90000"/>
              </a:lnSpc>
              <a:defRPr sz="800" b="0" cap="all" baseline="0">
                <a:solidFill>
                  <a:srgbClr val="A0A0A0"/>
                </a:solidFill>
                <a:latin typeface="Avenir LT Std 65 Medium" pitchFamily="34" charset="0"/>
              </a:defRPr>
            </a:lvl1pPr>
          </a:lstStyle>
          <a:p>
            <a:pPr algn="l"/>
            <a:r>
              <a:rPr lang="fr-FR" dirty="0" smtClean="0"/>
              <a:t>NOM DE L’ENTITÉ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79387" y="4813200"/>
            <a:ext cx="360362" cy="1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114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39751" y="1743074"/>
            <a:ext cx="8064499" cy="273685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9" name="Rectangle 8"/>
          <p:cNvSpPr/>
          <p:nvPr/>
        </p:nvSpPr>
        <p:spPr bwMode="gray">
          <a:xfrm>
            <a:off x="394094" y="4813200"/>
            <a:ext cx="144000" cy="1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ct val="114000"/>
              </a:lnSpc>
            </a:pPr>
            <a:r>
              <a:rPr lang="fr-FR" sz="800" b="1" dirty="0" smtClean="0">
                <a:solidFill>
                  <a:schemeClr val="tx1"/>
                </a:solidFill>
              </a:rPr>
              <a:t>–</a:t>
            </a:r>
            <a:endParaRPr lang="fr-FR" sz="800" b="1" dirty="0">
              <a:solidFill>
                <a:schemeClr val="tx1"/>
              </a:solidFill>
            </a:endParaRPr>
          </a:p>
        </p:txBody>
      </p:sp>
      <p:pic>
        <p:nvPicPr>
          <p:cNvPr id="11" name="Image 10" descr="logo_sncf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316218" y="4322050"/>
            <a:ext cx="792000" cy="79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58" r:id="rId6"/>
    <p:sldLayoutId id="2147483859" r:id="rId7"/>
    <p:sldLayoutId id="2147483798" r:id="rId8"/>
    <p:sldLayoutId id="2147483842" r:id="rId9"/>
    <p:sldLayoutId id="2147483827" r:id="rId10"/>
    <p:sldLayoutId id="2147483828" r:id="rId11"/>
    <p:sldLayoutId id="2147483830" r:id="rId12"/>
    <p:sldLayoutId id="2147483831" r:id="rId13"/>
    <p:sldLayoutId id="2147483860" r:id="rId14"/>
    <p:sldLayoutId id="2147483832" r:id="rId15"/>
    <p:sldLayoutId id="2147483833" r:id="rId16"/>
    <p:sldLayoutId id="2147483834" r:id="rId17"/>
    <p:sldLayoutId id="2147483835" r:id="rId18"/>
    <p:sldLayoutId id="2147483836" r:id="rId19"/>
    <p:sldLayoutId id="2147483829" r:id="rId20"/>
    <p:sldLayoutId id="2147483838" r:id="rId21"/>
    <p:sldLayoutId id="2147483839" r:id="rId22"/>
    <p:sldLayoutId id="2147483837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accent1"/>
          </a:solidFill>
          <a:latin typeface="Avenir LT Std 65 Medium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itchFamily="34" charset="0"/>
        <a:buNone/>
        <a:defRPr sz="1300" b="1" kern="1200">
          <a:solidFill>
            <a:schemeClr val="accent1"/>
          </a:solidFill>
          <a:latin typeface="Avenir LT Std 65 Medium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accent1"/>
        </a:buClr>
        <a:buSzPct val="100000"/>
        <a:buFont typeface="Avenir LT Std 65 Medium" pitchFamily="34" charset="0"/>
        <a:buChar char="+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720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75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1600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179387" y="179388"/>
            <a:ext cx="8785225" cy="3529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" y="4920853"/>
            <a:ext cx="179388" cy="21609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1" y="4920853"/>
            <a:ext cx="179388" cy="2226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" cap="all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0FCA4D1A-11E6-40A1-87A1-71CF720F504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20853"/>
            <a:ext cx="179388" cy="2226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 b="1" cap="all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793" y="4920853"/>
            <a:ext cx="180181" cy="2226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idx="1"/>
          </p:nvPr>
        </p:nvSpPr>
        <p:spPr bwMode="gray">
          <a:xfrm>
            <a:off x="539750" y="303610"/>
            <a:ext cx="8064500" cy="331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pic>
        <p:nvPicPr>
          <p:cNvPr id="13" name="Image 12" descr="logo_snc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16218" y="4322050"/>
            <a:ext cx="792000" cy="79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" b="0" kern="1200" cap="all" baseline="0">
          <a:solidFill>
            <a:schemeClr val="bg1">
              <a:alpha val="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itchFamily="34" charset="0"/>
        <a:buNone/>
        <a:defRPr sz="1700" b="0" kern="1200" cap="all" baseline="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0"/>
        </a:spcBef>
        <a:buFont typeface="Arial" pitchFamily="34" charset="0"/>
        <a:buNone/>
        <a:defRPr sz="2500" kern="1200" cap="all" baseline="0">
          <a:solidFill>
            <a:schemeClr val="bg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accent1"/>
        </a:buClr>
        <a:buSzPct val="100000"/>
        <a:buFont typeface="Arial" pitchFamily="34" charset="0"/>
        <a:buChar char="+"/>
        <a:defRPr sz="13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16000" indent="-72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5000"/>
        <a:buFont typeface="Aria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1600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fr-FR" dirty="0" smtClean="0"/>
              <a:t>Géomark&amp;TER</a:t>
            </a:r>
          </a:p>
          <a:p>
            <a:pPr lvl="1"/>
            <a:r>
              <a:rPr lang="fr-FR" dirty="0" smtClean="0"/>
              <a:t>LE Géomarketing facile pour concevoir des offres de mobilités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900AA30-C661-4701-BB55-DEF1DA4F05B6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>
              <a:lnSpc>
                <a:spcPct val="90000"/>
              </a:lnSpc>
            </a:pPr>
            <a:r>
              <a:rPr lang="fr-FR" smtClean="0"/>
              <a:t>NOM DE L’ENTITÉ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Pourquoi des données </a:t>
            </a:r>
            <a:r>
              <a:rPr lang="fr-FR" dirty="0" err="1" smtClean="0"/>
              <a:t>opensource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dirty="0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 smtClean="0"/>
              <a:t>Traitement adapté et spécifique de données existantes : en libre accès ou payante, publique et interne à la société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4066271127"/>
              </p:ext>
            </p:extLst>
          </p:nvPr>
        </p:nvGraphicFramePr>
        <p:xfrm>
          <a:off x="-1260648" y="1275606"/>
          <a:ext cx="5040560" cy="34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Espace réservé du contenu 8"/>
          <p:cNvSpPr txBox="1">
            <a:spLocks/>
          </p:cNvSpPr>
          <p:nvPr/>
        </p:nvSpPr>
        <p:spPr bwMode="gray">
          <a:xfrm>
            <a:off x="2267744" y="1779662"/>
            <a:ext cx="6192688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b="1" kern="1200">
                <a:solidFill>
                  <a:schemeClr val="accent1"/>
                </a:solidFill>
                <a:latin typeface="Avenir LT Std 65 Medium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venir LT Std 65 Medium" pitchFamily="34" charset="0"/>
              <a:buChar char="+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7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r>
              <a:rPr lang="fr-FR" sz="1200" dirty="0" smtClean="0"/>
              <a:t>Données en Open Data : 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 smtClean="0"/>
              <a:t>Géolocalisation des gares </a:t>
            </a:r>
            <a:endParaRPr lang="fr-FR" sz="1100" dirty="0"/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 smtClean="0"/>
              <a:t>Fréquentation des gares 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 err="1" smtClean="0"/>
              <a:t>Etc</a:t>
            </a:r>
            <a:endParaRPr lang="fr-FR" dirty="0"/>
          </a:p>
          <a:p>
            <a:pPr marL="0" lvl="2" indent="0">
              <a:spcAft>
                <a:spcPts val="400"/>
              </a:spcAft>
              <a:buNone/>
            </a:pPr>
            <a:endParaRPr lang="fr-FR" sz="1200" dirty="0" smtClean="0"/>
          </a:p>
          <a:p>
            <a:pPr lvl="2">
              <a:spcAft>
                <a:spcPts val="400"/>
              </a:spcAft>
            </a:pPr>
            <a:r>
              <a:rPr lang="fr-FR" sz="1200" dirty="0" smtClean="0"/>
              <a:t>Données internes non communicables : 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 smtClean="0"/>
              <a:t>Part de marché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 smtClean="0"/>
              <a:t>Résultat du modèle d’estimation du marché et du potentiel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 smtClean="0"/>
              <a:t>Recettes </a:t>
            </a:r>
            <a:endParaRPr lang="fr-FR" sz="500" dirty="0"/>
          </a:p>
        </p:txBody>
      </p:sp>
    </p:spTree>
    <p:extLst>
      <p:ext uri="{BB962C8B-B14F-4D97-AF65-F5344CB8AC3E}">
        <p14:creationId xmlns:p14="http://schemas.microsoft.com/office/powerpoint/2010/main" val="366758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9406778J\AppData\Local\Microsoft\Windows\Temporary Internet Files\Content.Outlook\F3OZ260F\geomarketer_arc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38" y="-2250"/>
            <a:ext cx="7279162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Comment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 smtClean="0"/>
              <a:t>1/ Schéma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19543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Comment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/>
              <a:t>2</a:t>
            </a:r>
            <a:r>
              <a:rPr lang="fr-FR" dirty="0" smtClean="0"/>
              <a:t>/ FRONT (partie WEB)</a:t>
            </a:r>
          </a:p>
        </p:txBody>
      </p:sp>
      <p:sp>
        <p:nvSpPr>
          <p:cNvPr id="12" name="Espace réservé du contenu 8"/>
          <p:cNvSpPr>
            <a:spLocks noGrp="1"/>
          </p:cNvSpPr>
          <p:nvPr>
            <p:ph idx="1"/>
          </p:nvPr>
        </p:nvSpPr>
        <p:spPr>
          <a:xfrm>
            <a:off x="539552" y="1347615"/>
            <a:ext cx="7200800" cy="1008112"/>
          </a:xfrm>
        </p:spPr>
        <p:txBody>
          <a:bodyPr/>
          <a:lstStyle/>
          <a:p>
            <a:pPr lvl="2"/>
            <a:r>
              <a:rPr lang="fr-FR" dirty="0" smtClean="0"/>
              <a:t>Site </a:t>
            </a:r>
            <a:r>
              <a:rPr lang="fr-FR" dirty="0"/>
              <a:t>WEB responsive sur mesure</a:t>
            </a:r>
          </a:p>
          <a:p>
            <a:pPr lvl="2"/>
            <a:r>
              <a:rPr lang="fr-FR" dirty="0"/>
              <a:t>Développé avec les </a:t>
            </a:r>
            <a:r>
              <a:rPr lang="fr-FR" dirty="0" err="1"/>
              <a:t>framework</a:t>
            </a:r>
            <a:r>
              <a:rPr lang="fr-FR" dirty="0"/>
              <a:t> JS </a:t>
            </a:r>
            <a:r>
              <a:rPr lang="fr-FR" dirty="0" err="1"/>
              <a:t>OpenLayers</a:t>
            </a:r>
            <a:r>
              <a:rPr lang="fr-FR" dirty="0"/>
              <a:t> (</a:t>
            </a:r>
            <a:r>
              <a:rPr lang="fr-FR" dirty="0" err="1"/>
              <a:t>carto</a:t>
            </a:r>
            <a:r>
              <a:rPr lang="fr-FR" dirty="0"/>
              <a:t>) &amp; </a:t>
            </a:r>
            <a:r>
              <a:rPr lang="fr-FR" dirty="0" err="1"/>
              <a:t>Angular</a:t>
            </a:r>
            <a:endParaRPr lang="fr-FR" dirty="0"/>
          </a:p>
          <a:p>
            <a:pPr lvl="2"/>
            <a:r>
              <a:rPr lang="fr-FR" dirty="0"/>
              <a:t>En grande partie découplé du backoffice (les échanges se font par JSON/</a:t>
            </a:r>
            <a:r>
              <a:rPr lang="fr-FR" dirty="0" err="1"/>
              <a:t>GeoJSON</a:t>
            </a:r>
            <a:r>
              <a:rPr lang="fr-FR" dirty="0"/>
              <a:t>/CSV)</a:t>
            </a:r>
            <a:r>
              <a:rPr lang="fr-FR" dirty="0">
                <a:solidFill>
                  <a:schemeClr val="accent2"/>
                </a:solidFill>
              </a:rPr>
              <a:t/>
            </a:r>
            <a:br>
              <a:rPr lang="fr-FR" dirty="0">
                <a:solidFill>
                  <a:schemeClr val="accent2"/>
                </a:solidFill>
              </a:rPr>
            </a:b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3" name="Espace réservé du texte 9"/>
          <p:cNvSpPr txBox="1">
            <a:spLocks/>
          </p:cNvSpPr>
          <p:nvPr/>
        </p:nvSpPr>
        <p:spPr bwMode="gray">
          <a:xfrm>
            <a:off x="539948" y="2571750"/>
            <a:ext cx="8064500" cy="43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400" b="0" kern="1200" cap="all" baseline="0">
                <a:solidFill>
                  <a:srgbClr val="747678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venir LT Std 65 Medium" pitchFamily="34" charset="0"/>
              <a:buChar char="+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7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3/ BACK  (partie SERVEUR)</a:t>
            </a:r>
            <a:endParaRPr lang="fr-FR" dirty="0" smtClean="0"/>
          </a:p>
        </p:txBody>
      </p:sp>
      <p:sp>
        <p:nvSpPr>
          <p:cNvPr id="14" name="Espace réservé du contenu 8"/>
          <p:cNvSpPr txBox="1">
            <a:spLocks/>
          </p:cNvSpPr>
          <p:nvPr/>
        </p:nvSpPr>
        <p:spPr bwMode="gray">
          <a:xfrm>
            <a:off x="539750" y="2968452"/>
            <a:ext cx="7200800" cy="10081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b="1" kern="1200">
                <a:solidFill>
                  <a:schemeClr val="accent1"/>
                </a:solidFill>
                <a:latin typeface="Avenir LT Std 65 Medium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venir LT Std 65 Medium" pitchFamily="34" charset="0"/>
              <a:buChar char="+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7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fr-FR" smtClean="0"/>
              <a:t> API Python Flask</a:t>
            </a:r>
          </a:p>
          <a:p>
            <a:pPr lvl="2"/>
            <a:r>
              <a:rPr lang="fr-FR" smtClean="0"/>
              <a:t>Urls disponibles pour servir la données au format JSON</a:t>
            </a:r>
            <a:r>
              <a:rPr lang="fr-FR" smtClean="0">
                <a:solidFill>
                  <a:schemeClr val="accent2"/>
                </a:solidFill>
              </a:rPr>
              <a:t/>
            </a:r>
            <a:br>
              <a:rPr lang="fr-FR" smtClean="0">
                <a:solidFill>
                  <a:schemeClr val="accent2"/>
                </a:solidFill>
              </a:rPr>
            </a:b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28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Comment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/>
              <a:t>4</a:t>
            </a:r>
            <a:r>
              <a:rPr lang="fr-FR" dirty="0" smtClean="0"/>
              <a:t>/ DATA  (traitement des données)</a:t>
            </a:r>
          </a:p>
        </p:txBody>
      </p:sp>
      <p:sp>
        <p:nvSpPr>
          <p:cNvPr id="12" name="Espace réservé du contenu 8"/>
          <p:cNvSpPr>
            <a:spLocks noGrp="1"/>
          </p:cNvSpPr>
          <p:nvPr>
            <p:ph idx="1"/>
          </p:nvPr>
        </p:nvSpPr>
        <p:spPr>
          <a:xfrm>
            <a:off x="539552" y="1347614"/>
            <a:ext cx="7200800" cy="2592287"/>
          </a:xfrm>
        </p:spPr>
        <p:txBody>
          <a:bodyPr>
            <a:normAutofit/>
          </a:bodyPr>
          <a:lstStyle/>
          <a:p>
            <a:pPr lvl="2"/>
            <a:r>
              <a:rPr lang="fr-FR" dirty="0" smtClean="0"/>
              <a:t>Base </a:t>
            </a:r>
            <a:r>
              <a:rPr lang="fr-FR" dirty="0"/>
              <a:t>de données </a:t>
            </a:r>
            <a:r>
              <a:rPr lang="fr-FR" dirty="0" err="1"/>
              <a:t>Postgres</a:t>
            </a:r>
            <a:r>
              <a:rPr lang="fr-FR" dirty="0"/>
              <a:t> + </a:t>
            </a:r>
            <a:r>
              <a:rPr lang="fr-FR" dirty="0" err="1" smtClean="0"/>
              <a:t>Postgis</a:t>
            </a:r>
            <a:endParaRPr lang="fr-FR" dirty="0" smtClean="0"/>
          </a:p>
          <a:p>
            <a:pPr lvl="2"/>
            <a:r>
              <a:rPr lang="fr-FR" dirty="0" smtClean="0"/>
              <a:t>Mise </a:t>
            </a:r>
            <a:r>
              <a:rPr lang="fr-FR" dirty="0"/>
              <a:t>en base de données issues de divers formats : CSV, </a:t>
            </a:r>
            <a:r>
              <a:rPr lang="fr-FR" dirty="0" smtClean="0"/>
              <a:t>Excel, </a:t>
            </a:r>
            <a:r>
              <a:rPr lang="fr-FR" dirty="0" err="1" smtClean="0"/>
              <a:t>shapefile</a:t>
            </a:r>
            <a:r>
              <a:rPr lang="fr-FR" dirty="0"/>
              <a:t>, via des scripts </a:t>
            </a:r>
            <a:r>
              <a:rPr lang="fr-FR" dirty="0" smtClean="0"/>
              <a:t>Python.</a:t>
            </a:r>
          </a:p>
          <a:p>
            <a:pPr lvl="2"/>
            <a:r>
              <a:rPr lang="fr-FR" dirty="0" smtClean="0"/>
              <a:t>Exemple </a:t>
            </a:r>
            <a:r>
              <a:rPr lang="fr-FR" dirty="0"/>
              <a:t>: les frontières administratives des régions, départements </a:t>
            </a:r>
            <a:r>
              <a:rPr lang="fr-FR" dirty="0" smtClean="0"/>
              <a:t>et  communes </a:t>
            </a:r>
            <a:r>
              <a:rPr lang="fr-FR" dirty="0"/>
              <a:t>de France via les données de l'IGN (</a:t>
            </a:r>
            <a:r>
              <a:rPr lang="fr-FR" dirty="0" err="1" smtClean="0"/>
              <a:t>shapefile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Données </a:t>
            </a:r>
            <a:r>
              <a:rPr lang="fr-FR" dirty="0"/>
              <a:t>INSEE de la population, du nombre d'étudiants, données </a:t>
            </a:r>
            <a:r>
              <a:rPr lang="fr-FR" dirty="0" smtClean="0"/>
              <a:t>SIRENE souvent </a:t>
            </a:r>
            <a:r>
              <a:rPr lang="fr-FR" dirty="0"/>
              <a:t>issues de fichier Excel, lues et transformées par Python </a:t>
            </a:r>
            <a:r>
              <a:rPr lang="fr-FR" dirty="0" smtClean="0"/>
              <a:t>avant de </a:t>
            </a:r>
            <a:r>
              <a:rPr lang="fr-FR" dirty="0"/>
              <a:t>les mettre en base de données.</a:t>
            </a:r>
            <a:r>
              <a:rPr lang="fr-FR" dirty="0" smtClean="0">
                <a:solidFill>
                  <a:schemeClr val="accent2"/>
                </a:solidFill>
              </a:rPr>
              <a:t/>
            </a:r>
            <a:br>
              <a:rPr lang="fr-FR" dirty="0" smtClean="0">
                <a:solidFill>
                  <a:schemeClr val="accent2"/>
                </a:solidFill>
              </a:rPr>
            </a:b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8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Comment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 smtClean="0"/>
              <a:t>5/ fonds de plan</a:t>
            </a:r>
          </a:p>
        </p:txBody>
      </p:sp>
      <p:sp>
        <p:nvSpPr>
          <p:cNvPr id="12" name="Espace réservé du contenu 8"/>
          <p:cNvSpPr>
            <a:spLocks noGrp="1"/>
          </p:cNvSpPr>
          <p:nvPr>
            <p:ph idx="1"/>
          </p:nvPr>
        </p:nvSpPr>
        <p:spPr>
          <a:xfrm>
            <a:off x="539552" y="1347615"/>
            <a:ext cx="7200800" cy="1800200"/>
          </a:xfrm>
        </p:spPr>
        <p:txBody>
          <a:bodyPr>
            <a:normAutofit/>
          </a:bodyPr>
          <a:lstStyle/>
          <a:p>
            <a:pPr lvl="2"/>
            <a:r>
              <a:rPr lang="fr-FR" dirty="0" smtClean="0"/>
              <a:t>Fond </a:t>
            </a:r>
            <a:r>
              <a:rPr lang="fr-FR" dirty="0"/>
              <a:t>de plan OSM fortement inspiré du fond de plan </a:t>
            </a:r>
            <a:r>
              <a:rPr lang="fr-FR" dirty="0" smtClean="0"/>
              <a:t>classique d'</a:t>
            </a:r>
            <a:r>
              <a:rPr lang="fr-FR" dirty="0" err="1" smtClean="0"/>
              <a:t>OpenStreetMap</a:t>
            </a:r>
            <a:endParaRPr lang="fr-FR" dirty="0" smtClean="0"/>
          </a:p>
          <a:p>
            <a:pPr lvl="2"/>
            <a:r>
              <a:rPr lang="fr-FR" dirty="0" smtClean="0"/>
              <a:t>Fonds </a:t>
            </a:r>
            <a:r>
              <a:rPr lang="fr-FR" dirty="0"/>
              <a:t>de plan customs sur la base des données OSM (</a:t>
            </a:r>
            <a:r>
              <a:rPr lang="fr-FR" dirty="0" smtClean="0"/>
              <a:t>autoroute payant/non </a:t>
            </a:r>
            <a:r>
              <a:rPr lang="fr-FR" dirty="0"/>
              <a:t>payante, échangeurs) ou sur la base de données </a:t>
            </a:r>
            <a:r>
              <a:rPr lang="fr-FR" dirty="0" smtClean="0"/>
              <a:t>métier (lignes TER)</a:t>
            </a:r>
          </a:p>
          <a:p>
            <a:pPr lvl="2"/>
            <a:r>
              <a:rPr lang="fr-FR" dirty="0" smtClean="0"/>
              <a:t>Plus </a:t>
            </a:r>
            <a:r>
              <a:rPr lang="fr-FR" dirty="0"/>
              <a:t>de 15 fonds différents pour superposer finement </a:t>
            </a:r>
            <a:r>
              <a:rPr lang="fr-FR" dirty="0" smtClean="0"/>
              <a:t>des informations </a:t>
            </a:r>
            <a:r>
              <a:rPr lang="fr-FR" dirty="0"/>
              <a:t>sur les analyses </a:t>
            </a:r>
            <a:r>
              <a:rPr lang="fr-FR" dirty="0" smtClean="0"/>
              <a:t>métier</a:t>
            </a:r>
            <a:r>
              <a:rPr lang="fr-FR" dirty="0" smtClean="0">
                <a:solidFill>
                  <a:schemeClr val="accent2"/>
                </a:solidFill>
              </a:rPr>
              <a:t/>
            </a:r>
            <a:br>
              <a:rPr lang="fr-FR" dirty="0" smtClean="0">
                <a:solidFill>
                  <a:schemeClr val="accent2"/>
                </a:solidFill>
              </a:rPr>
            </a:b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7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Comment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 smtClean="0"/>
              <a:t>Processus utilisateur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118068998"/>
              </p:ext>
            </p:extLst>
          </p:nvPr>
        </p:nvGraphicFramePr>
        <p:xfrm>
          <a:off x="179512" y="915566"/>
          <a:ext cx="8856984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7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Comment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 smtClean="0"/>
              <a:t>Processus utilisateur – vidéo ?</a:t>
            </a:r>
          </a:p>
        </p:txBody>
      </p:sp>
    </p:spTree>
    <p:extLst>
      <p:ext uri="{BB962C8B-B14F-4D97-AF65-F5344CB8AC3E}">
        <p14:creationId xmlns:p14="http://schemas.microsoft.com/office/powerpoint/2010/main" val="38305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Comment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 smtClean="0"/>
              <a:t>Réalisation d’une étude marketing avec  Géomark&amp;TER</a:t>
            </a: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708911394"/>
              </p:ext>
            </p:extLst>
          </p:nvPr>
        </p:nvGraphicFramePr>
        <p:xfrm>
          <a:off x="971600" y="1024014"/>
          <a:ext cx="7056000" cy="39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159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Retour d’expérience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12" name="Espace réservé du contenu 8"/>
          <p:cNvSpPr>
            <a:spLocks noGrp="1"/>
          </p:cNvSpPr>
          <p:nvPr>
            <p:ph idx="1"/>
          </p:nvPr>
        </p:nvSpPr>
        <p:spPr>
          <a:xfrm>
            <a:off x="467544" y="1131590"/>
            <a:ext cx="8064896" cy="3168352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fr-FR" b="1" dirty="0" smtClean="0"/>
              <a:t>Objectif atteint : </a:t>
            </a:r>
          </a:p>
          <a:p>
            <a:pPr lvl="2"/>
            <a:r>
              <a:rPr lang="fr-FR" dirty="0" smtClean="0"/>
              <a:t>Utilisation de la plateforme par l’ensemble des activités TER</a:t>
            </a:r>
            <a:r>
              <a:rPr lang="fr-FR" dirty="0"/>
              <a:t> </a:t>
            </a:r>
            <a:r>
              <a:rPr lang="fr-FR" dirty="0" smtClean="0"/>
              <a:t>: près de 1.000 connexions depuis la principale mise  à jour de la plateforme à l’été 2017</a:t>
            </a:r>
          </a:p>
          <a:p>
            <a:pPr lvl="2"/>
            <a:r>
              <a:rPr lang="fr-FR" dirty="0" smtClean="0"/>
              <a:t>Réalisation de nombreuses études marketing (étude de refonte d’offre en Grand-Est, étude multimodale en Normandie, etc.) </a:t>
            </a:r>
          </a:p>
          <a:p>
            <a:pPr lvl="2"/>
            <a:r>
              <a:rPr lang="fr-FR" dirty="0" smtClean="0"/>
              <a:t>Intérêt d’autres services </a:t>
            </a:r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marL="0" lvl="2" indent="0">
              <a:buNone/>
            </a:pPr>
            <a:r>
              <a:rPr lang="fr-FR" b="1" dirty="0" smtClean="0"/>
              <a:t>Plateforme encore en développement : </a:t>
            </a:r>
          </a:p>
          <a:p>
            <a:pPr lvl="2"/>
            <a:r>
              <a:rPr lang="fr-FR" dirty="0"/>
              <a:t>Perfectionnement des analyses existantes grâce aux retours utilisateurs </a:t>
            </a:r>
          </a:p>
          <a:p>
            <a:pPr lvl="2"/>
            <a:r>
              <a:rPr lang="fr-FR" dirty="0"/>
              <a:t>Développement de nouvelles analyses : volet « SIMULATION » ayant pour objectif de visualiser l’impact de la modification d’une offre TER sur  le marché de déplacement et le potentiel</a:t>
            </a:r>
            <a:r>
              <a:rPr lang="fr-FR" dirty="0" smtClean="0">
                <a:solidFill>
                  <a:schemeClr val="accent2"/>
                </a:solidFill>
              </a:rPr>
              <a:t/>
            </a:r>
            <a:br>
              <a:rPr lang="fr-FR" dirty="0" smtClean="0">
                <a:solidFill>
                  <a:schemeClr val="accent2"/>
                </a:solidFill>
              </a:rPr>
            </a:b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0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123478"/>
            <a:ext cx="8064499" cy="465137"/>
          </a:xfrm>
        </p:spPr>
        <p:txBody>
          <a:bodyPr>
            <a:normAutofit/>
          </a:bodyPr>
          <a:lstStyle/>
          <a:p>
            <a:r>
              <a:rPr lang="fr-FR" dirty="0" smtClean="0"/>
              <a:t>Quelques exemples : 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pic>
        <p:nvPicPr>
          <p:cNvPr id="2050" name="Picture 2" descr="\\COMMUN\proximites\TER_MARKETING_ETUDES\13 - ETUDES MACRO ou DE LIGNE\75 - Nouvelle Aquitaine\Etude_2018\Etude Marché\Ligne Médoc\Territoire-Population\Réseau_routi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2" y="592022"/>
            <a:ext cx="8130097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5"/>
          <a:stretch/>
        </p:blipFill>
        <p:spPr bwMode="auto">
          <a:xfrm>
            <a:off x="506953" y="3291830"/>
            <a:ext cx="2578420" cy="140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à coins arrondis 11"/>
          <p:cNvSpPr/>
          <p:nvPr/>
        </p:nvSpPr>
        <p:spPr>
          <a:xfrm>
            <a:off x="506953" y="642607"/>
            <a:ext cx="2664000" cy="28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</a:rPr>
              <a:t>Hiérarchisation du réseau routier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Qu’est ce que Géomark&amp;TER ?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Géomark&amp;TER est un outil de cartographie simple permettant à tous de réaliser des études marketing sur l’offre ferroviaire et routière en France. Organisation autour de 4 thèmes d’analyse : </a:t>
            </a:r>
          </a:p>
          <a:p>
            <a:pPr lvl="2"/>
            <a:r>
              <a:rPr lang="fr-FR" dirty="0"/>
              <a:t>L’offre de transport </a:t>
            </a:r>
          </a:p>
          <a:p>
            <a:pPr lvl="2"/>
            <a:r>
              <a:rPr lang="fr-FR" dirty="0"/>
              <a:t>Le territoire </a:t>
            </a:r>
          </a:p>
          <a:p>
            <a:pPr lvl="2"/>
            <a:r>
              <a:rPr lang="fr-FR" dirty="0"/>
              <a:t>La fréquentation</a:t>
            </a:r>
          </a:p>
          <a:p>
            <a:pPr lvl="2"/>
            <a:r>
              <a:rPr lang="fr-FR" dirty="0"/>
              <a:t>Les potentiels  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Un outil de géomarketing qui permet d’analyser les comportements des individus en tenant compte des territoires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32" y="3075806"/>
            <a:ext cx="5246380" cy="157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123478"/>
            <a:ext cx="8064499" cy="465137"/>
          </a:xfrm>
        </p:spPr>
        <p:txBody>
          <a:bodyPr>
            <a:normAutofit/>
          </a:bodyPr>
          <a:lstStyle/>
          <a:p>
            <a:r>
              <a:rPr lang="fr-FR" dirty="0" smtClean="0"/>
              <a:t>Quelques exemples : 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pic>
        <p:nvPicPr>
          <p:cNvPr id="1026" name="Picture 2" descr="\\COMMUN\proximites\TER_MARKETING_ETUDES\13 - ETUDES MACRO ou DE LIGNE\75 - Nouvelle Aquitaine\Etude_2018\Etude Marché\Ligne Médoc\Territoire-Population\A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" y="614980"/>
            <a:ext cx="8130098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à coins arrondis 12"/>
          <p:cNvSpPr/>
          <p:nvPr/>
        </p:nvSpPr>
        <p:spPr>
          <a:xfrm>
            <a:off x="539552" y="627534"/>
            <a:ext cx="1548000" cy="28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</a:rPr>
              <a:t>Aires Urbaines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8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123478"/>
            <a:ext cx="8064499" cy="465137"/>
          </a:xfrm>
        </p:spPr>
        <p:txBody>
          <a:bodyPr>
            <a:normAutofit/>
          </a:bodyPr>
          <a:lstStyle/>
          <a:p>
            <a:r>
              <a:rPr lang="fr-FR" dirty="0" smtClean="0"/>
              <a:t>Quelques exemples : 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pic>
        <p:nvPicPr>
          <p:cNvPr id="3074" name="Picture 2" descr="\\COMMUN\proximites\TER_MARKETING_ETUDES\13 - ETUDES MACRO ou DE LIGNE\28- Normandie\03 Données d'entrée\Etude de marché\Locc-entreprise+1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6" y="699543"/>
            <a:ext cx="403522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\\COMMUN\proximites\TER_MARKETING_ETUDES\13 - ETUDES MACRO ou DE LIGNE\28- Normandie\03 Données d'entrée\Etude de marché\lycé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9" r="42976"/>
          <a:stretch/>
        </p:blipFill>
        <p:spPr bwMode="auto">
          <a:xfrm>
            <a:off x="4355976" y="699543"/>
            <a:ext cx="4657679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755576" y="771550"/>
            <a:ext cx="3456000" cy="28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</a:rPr>
              <a:t>Entreprises de plus de 100 salariés - </a:t>
            </a:r>
            <a:r>
              <a:rPr lang="fr-FR" sz="1200" b="1" dirty="0" smtClean="0">
                <a:solidFill>
                  <a:schemeClr val="bg1"/>
                </a:solidFill>
              </a:rPr>
              <a:t>SIRENE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660480" y="771550"/>
            <a:ext cx="2232000" cy="28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</a:rPr>
              <a:t>Lycées et effectifs – </a:t>
            </a:r>
            <a:r>
              <a:rPr lang="fr-FR" sz="1200" b="1" dirty="0" smtClean="0">
                <a:solidFill>
                  <a:schemeClr val="bg1"/>
                </a:solidFill>
              </a:rPr>
              <a:t>ESRI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8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512" y="123478"/>
            <a:ext cx="8064499" cy="465137"/>
          </a:xfrm>
        </p:spPr>
        <p:txBody>
          <a:bodyPr>
            <a:normAutofit/>
          </a:bodyPr>
          <a:lstStyle/>
          <a:p>
            <a:r>
              <a:rPr lang="fr-FR" dirty="0" smtClean="0"/>
              <a:t>Quelques exemples : 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pic>
        <p:nvPicPr>
          <p:cNvPr id="4098" name="Picture 2" descr="C:\Users\9406778J\AppData\Local\Temp\img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" y="627534"/>
            <a:ext cx="8130099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à coins arrondis 12"/>
          <p:cNvSpPr/>
          <p:nvPr/>
        </p:nvSpPr>
        <p:spPr>
          <a:xfrm>
            <a:off x="506951" y="658871"/>
            <a:ext cx="2844000" cy="28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</a:rPr>
              <a:t>Aire de chalandise selon les modes</a:t>
            </a:r>
            <a:endParaRPr lang="fr-F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5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MERCI.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" y="0"/>
            <a:ext cx="912068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7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 qui s’adresse Géomark&amp;TER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047923420"/>
              </p:ext>
            </p:extLst>
          </p:nvPr>
        </p:nvGraphicFramePr>
        <p:xfrm>
          <a:off x="575556" y="979686"/>
          <a:ext cx="7992888" cy="3536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0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POURQUOI Géomark&amp;TER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7" name="Espace réservé du contenu 8"/>
          <p:cNvSpPr>
            <a:spLocks noGrp="1"/>
          </p:cNvSpPr>
          <p:nvPr>
            <p:ph idx="1"/>
          </p:nvPr>
        </p:nvSpPr>
        <p:spPr>
          <a:xfrm>
            <a:off x="539750" y="1599058"/>
            <a:ext cx="7344617" cy="1260724"/>
          </a:xfrm>
        </p:spPr>
        <p:txBody>
          <a:bodyPr/>
          <a:lstStyle/>
          <a:p>
            <a:pPr marL="0" lvl="2" indent="0">
              <a:buNone/>
            </a:pPr>
            <a:r>
              <a:rPr lang="fr-FR" b="1" dirty="0" smtClean="0">
                <a:solidFill>
                  <a:schemeClr val="accent1"/>
                </a:solidFill>
                <a:latin typeface="Avenir LT Std 65 Medium" pitchFamily="34" charset="0"/>
              </a:rPr>
              <a:t>Objectifs </a:t>
            </a:r>
            <a:r>
              <a:rPr lang="fr-FR" b="1" dirty="0">
                <a:solidFill>
                  <a:schemeClr val="accent1"/>
                </a:solidFill>
                <a:latin typeface="Avenir LT Std 65 Medium" pitchFamily="34" charset="0"/>
              </a:rPr>
              <a:t>: </a:t>
            </a:r>
          </a:p>
          <a:p>
            <a:pPr lvl="2"/>
            <a:r>
              <a:rPr lang="fr-FR" dirty="0" smtClean="0"/>
              <a:t>Proposer un outil simple, accessible à tous sans formation particulière à l’outil</a:t>
            </a:r>
          </a:p>
          <a:p>
            <a:pPr lvl="2"/>
            <a:r>
              <a:rPr lang="fr-FR" dirty="0" smtClean="0"/>
              <a:t>Avoir </a:t>
            </a:r>
            <a:r>
              <a:rPr lang="fr-FR" dirty="0"/>
              <a:t>tout à portée de main pour réaliser des études plus rapidement</a:t>
            </a:r>
          </a:p>
          <a:p>
            <a:pPr lvl="2"/>
            <a:r>
              <a:rPr lang="fr-FR" dirty="0" smtClean="0"/>
              <a:t>Mettre à disposition l’ensemble des données </a:t>
            </a:r>
            <a:r>
              <a:rPr lang="fr-FR" dirty="0"/>
              <a:t>utiles et adaptées aux études marketing</a:t>
            </a:r>
          </a:p>
          <a:p>
            <a:pPr lvl="2"/>
            <a:r>
              <a:rPr lang="fr-FR" dirty="0"/>
              <a:t>P</a:t>
            </a:r>
            <a:r>
              <a:rPr lang="fr-FR" dirty="0" smtClean="0"/>
              <a:t>ouvoir </a:t>
            </a:r>
            <a:r>
              <a:rPr lang="fr-FR" dirty="0"/>
              <a:t>faire des démonstrations en direct aux élus ou responsables</a:t>
            </a:r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 smtClean="0"/>
              <a:t>Optimiser les études marketing afin de les généraliser auprès de l’ensemble des équipes marketing - offre</a:t>
            </a:r>
          </a:p>
        </p:txBody>
      </p:sp>
      <p:sp>
        <p:nvSpPr>
          <p:cNvPr id="12" name="Espace réservé du contenu 8"/>
          <p:cNvSpPr txBox="1">
            <a:spLocks/>
          </p:cNvSpPr>
          <p:nvPr/>
        </p:nvSpPr>
        <p:spPr bwMode="gray">
          <a:xfrm>
            <a:off x="539751" y="3111226"/>
            <a:ext cx="8064697" cy="147674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b="1" kern="1200">
                <a:solidFill>
                  <a:schemeClr val="accent1"/>
                </a:solidFill>
                <a:latin typeface="Avenir LT Std 65 Medium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venir LT Std 65 Medium" pitchFamily="34" charset="0"/>
              <a:buChar char="+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7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Font typeface="Avenir LT Std 65 Medium" pitchFamily="34" charset="0"/>
              <a:buNone/>
            </a:pPr>
            <a:r>
              <a:rPr lang="fr-FR" b="1" dirty="0" smtClean="0">
                <a:solidFill>
                  <a:schemeClr val="accent1"/>
                </a:solidFill>
                <a:latin typeface="Avenir LT Std 65 Medium" pitchFamily="34" charset="0"/>
              </a:rPr>
              <a:t>Concrètement : </a:t>
            </a:r>
          </a:p>
          <a:p>
            <a:pPr lvl="2"/>
            <a:r>
              <a:rPr lang="fr-FR" dirty="0" smtClean="0"/>
              <a:t>Une application web, sécurisée mais simple d’accès qui ne nécessite aucune installation logiciel</a:t>
            </a:r>
          </a:p>
          <a:p>
            <a:pPr lvl="2"/>
            <a:r>
              <a:rPr lang="fr-FR" dirty="0" smtClean="0"/>
              <a:t>Un fonctionnement simplifié pour être utilisable du plus grand nombre, sans négliger des fonctionnalités essentielles d’un SIG </a:t>
            </a:r>
          </a:p>
          <a:p>
            <a:pPr lvl="2"/>
            <a:r>
              <a:rPr lang="fr-FR" dirty="0" smtClean="0"/>
              <a:t>Une utilisation croisée des différentes sources de données : INSEE, OSM, données SNCF internes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73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Pourquoi des données </a:t>
            </a:r>
            <a:r>
              <a:rPr lang="fr-FR" dirty="0" err="1" smtClean="0"/>
              <a:t>opensource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 smtClean="0"/>
              <a:t>Traitement adapté et spécifique de données existantes : en libre accès ou payante, publique et interne à la société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900355307"/>
              </p:ext>
            </p:extLst>
          </p:nvPr>
        </p:nvGraphicFramePr>
        <p:xfrm>
          <a:off x="-1260648" y="1275606"/>
          <a:ext cx="5040560" cy="34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Espace réservé du contenu 8"/>
          <p:cNvSpPr txBox="1">
            <a:spLocks/>
          </p:cNvSpPr>
          <p:nvPr/>
        </p:nvSpPr>
        <p:spPr bwMode="gray">
          <a:xfrm>
            <a:off x="2339752" y="1563638"/>
            <a:ext cx="6624735" cy="31683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b="1" kern="1200">
                <a:solidFill>
                  <a:schemeClr val="accent1"/>
                </a:solidFill>
                <a:latin typeface="Avenir LT Std 65 Medium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venir LT Std 65 Medium" pitchFamily="34" charset="0"/>
              <a:buChar char="+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7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Aft>
                <a:spcPts val="400"/>
              </a:spcAft>
              <a:buFont typeface="Avenir LT Std 65 Medium" pitchFamily="34" charset="0"/>
              <a:buNone/>
            </a:pPr>
            <a:r>
              <a:rPr lang="fr-FR" sz="1200" b="1" dirty="0">
                <a:solidFill>
                  <a:schemeClr val="accent1"/>
                </a:solidFill>
                <a:latin typeface="Avenir LT Std 65 Medium" pitchFamily="34" charset="0"/>
              </a:rPr>
              <a:t>U</a:t>
            </a:r>
            <a:r>
              <a:rPr lang="fr-FR" sz="1200" b="1" dirty="0" smtClean="0">
                <a:solidFill>
                  <a:schemeClr val="accent1"/>
                </a:solidFill>
                <a:latin typeface="Avenir LT Std 65 Medium" pitchFamily="34" charset="0"/>
              </a:rPr>
              <a:t>n choix technique : </a:t>
            </a:r>
          </a:p>
          <a:p>
            <a:pPr lvl="2">
              <a:spcAft>
                <a:spcPts val="400"/>
              </a:spcAft>
            </a:pPr>
            <a:r>
              <a:rPr lang="fr-FR" sz="1200" dirty="0"/>
              <a:t>Question budgétaire : mettre du budget dans un développement sur mesure plutôt que dans un produit sur étagère qui ne répond pas forcément au besoin précis</a:t>
            </a:r>
          </a:p>
          <a:p>
            <a:pPr lvl="2">
              <a:spcAft>
                <a:spcPts val="400"/>
              </a:spcAft>
            </a:pPr>
            <a:r>
              <a:rPr lang="fr-FR" sz="1200" dirty="0"/>
              <a:t>Choisir des briques logicielles libres : permet d'éprouver certaines technos (comme </a:t>
            </a:r>
            <a:r>
              <a:rPr lang="fr-FR" sz="1200" dirty="0" err="1"/>
              <a:t>tempus</a:t>
            </a:r>
            <a:r>
              <a:rPr lang="fr-FR" sz="1200" dirty="0"/>
              <a:t>, les isochrone), appuyer la légitimité de ces technos face à des solutions propriétaires (</a:t>
            </a:r>
            <a:r>
              <a:rPr lang="fr-FR" sz="1200" dirty="0" err="1"/>
              <a:t>Postgres</a:t>
            </a:r>
            <a:r>
              <a:rPr lang="fr-FR" sz="1200" dirty="0"/>
              <a:t> vs Oracle par exemple)</a:t>
            </a:r>
          </a:p>
          <a:p>
            <a:pPr marL="0" lvl="2" indent="0">
              <a:spcAft>
                <a:spcPts val="400"/>
              </a:spcAft>
              <a:buNone/>
            </a:pPr>
            <a:endParaRPr lang="fr-FR" sz="1200" b="1" dirty="0" smtClean="0">
              <a:solidFill>
                <a:schemeClr val="accent1"/>
              </a:solidFill>
              <a:latin typeface="Avenir LT Std 65 Medium" pitchFamily="34" charset="0"/>
            </a:endParaRPr>
          </a:p>
          <a:p>
            <a:pPr marL="0" lvl="2" indent="0">
              <a:spcAft>
                <a:spcPts val="400"/>
              </a:spcAft>
              <a:buFont typeface="Avenir LT Std 65 Medium" pitchFamily="34" charset="0"/>
              <a:buNone/>
            </a:pPr>
            <a:r>
              <a:rPr lang="fr-FR" sz="1200" b="1" dirty="0" smtClean="0">
                <a:solidFill>
                  <a:schemeClr val="accent1"/>
                </a:solidFill>
                <a:latin typeface="Avenir LT Std 65 Medium" pitchFamily="34" charset="0"/>
              </a:rPr>
              <a:t>Et un choix stratégique : </a:t>
            </a:r>
          </a:p>
          <a:p>
            <a:pPr lvl="2">
              <a:spcAft>
                <a:spcPts val="400"/>
              </a:spcAft>
            </a:pPr>
            <a:r>
              <a:rPr lang="fr-FR" sz="1200" dirty="0" smtClean="0"/>
              <a:t>Indépendance vis-à-vis des grands groupes </a:t>
            </a:r>
          </a:p>
          <a:p>
            <a:pPr lvl="2">
              <a:spcAft>
                <a:spcPts val="400"/>
              </a:spcAft>
            </a:pPr>
            <a:r>
              <a:rPr lang="fr-FR" sz="1200" dirty="0" smtClean="0"/>
              <a:t>Données existantes de qualité, avec des mises à jour régulière (OSM, INSEE, </a:t>
            </a:r>
            <a:r>
              <a:rPr lang="fr-FR" sz="1200" dirty="0" err="1" smtClean="0"/>
              <a:t>OpenData</a:t>
            </a:r>
            <a:r>
              <a:rPr lang="fr-FR" sz="1200" dirty="0" smtClean="0"/>
              <a:t>)</a:t>
            </a:r>
          </a:p>
          <a:p>
            <a:pPr lvl="2">
              <a:spcAft>
                <a:spcPts val="400"/>
              </a:spcAft>
            </a:pPr>
            <a:r>
              <a:rPr lang="fr-FR" sz="1200" dirty="0" smtClean="0"/>
              <a:t>Données transformables, notamment les fonds de plan OSM : appropriation des données, affichage et filtres personnalisés </a:t>
            </a:r>
            <a:r>
              <a:rPr lang="fr-FR" sz="1200" dirty="0" smtClean="0">
                <a:sym typeface="Wingdings" panose="05000000000000000000" pitchFamily="2" charset="2"/>
              </a:rPr>
              <a:t> réalisation exacte de ce que l’on souhaite à partir de BDD importantes</a:t>
            </a:r>
          </a:p>
          <a:p>
            <a:pPr lvl="2">
              <a:spcAft>
                <a:spcPts val="400"/>
              </a:spcAft>
            </a:pPr>
            <a:r>
              <a:rPr lang="fr-FR" sz="1200" dirty="0" smtClean="0">
                <a:sym typeface="Wingdings" panose="05000000000000000000" pitchFamily="2" charset="2"/>
              </a:rPr>
              <a:t>Données internes valorisées </a:t>
            </a:r>
          </a:p>
          <a:p>
            <a:pPr lvl="2">
              <a:spcAft>
                <a:spcPts val="400"/>
              </a:spcAft>
            </a:pPr>
            <a:endParaRPr lang="fr-FR" sz="1200" dirty="0" smtClean="0"/>
          </a:p>
          <a:p>
            <a:pPr lvl="2">
              <a:spcAft>
                <a:spcPts val="400"/>
              </a:spcAft>
            </a:pPr>
            <a:endParaRPr lang="fr-FR" sz="1200" dirty="0" smtClean="0"/>
          </a:p>
        </p:txBody>
      </p:sp>
    </p:spTree>
    <p:extLst>
      <p:ext uri="{BB962C8B-B14F-4D97-AF65-F5344CB8AC3E}">
        <p14:creationId xmlns:p14="http://schemas.microsoft.com/office/powerpoint/2010/main" val="24870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Pourquoi des données </a:t>
            </a:r>
            <a:r>
              <a:rPr lang="fr-FR" dirty="0" err="1" smtClean="0"/>
              <a:t>opensource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 smtClean="0"/>
              <a:t>Traitement adapté et spécifique de données existantes : en libre accès ou payante, publique et interne à la société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531020368"/>
              </p:ext>
            </p:extLst>
          </p:nvPr>
        </p:nvGraphicFramePr>
        <p:xfrm>
          <a:off x="-1260648" y="1275606"/>
          <a:ext cx="5040560" cy="34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471" y="1240022"/>
            <a:ext cx="1271025" cy="3780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Espace réservé du contenu 8"/>
          <p:cNvSpPr txBox="1">
            <a:spLocks/>
          </p:cNvSpPr>
          <p:nvPr/>
        </p:nvSpPr>
        <p:spPr bwMode="gray">
          <a:xfrm>
            <a:off x="2267744" y="1491630"/>
            <a:ext cx="5425719" cy="36518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b="1" kern="1200">
                <a:solidFill>
                  <a:schemeClr val="accent1"/>
                </a:solidFill>
                <a:latin typeface="Avenir LT Std 65 Medium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venir LT Std 65 Medium" pitchFamily="34" charset="0"/>
              <a:buChar char="+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7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r>
              <a:rPr lang="fr-FR" sz="1200" dirty="0" smtClean="0"/>
              <a:t>Utilisation du fond de plan OSM : 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/>
              <a:t>Indépendance vis-à-vis de Google </a:t>
            </a:r>
            <a:r>
              <a:rPr lang="fr-FR" dirty="0" smtClean="0"/>
              <a:t>ou de l’IGN</a:t>
            </a:r>
            <a:endParaRPr lang="fr-FR" dirty="0"/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/>
              <a:t>Choix des données à </a:t>
            </a:r>
            <a:r>
              <a:rPr lang="fr-FR" dirty="0" smtClean="0"/>
              <a:t>afficher </a:t>
            </a:r>
            <a:r>
              <a:rPr lang="fr-FR" sz="1100" dirty="0" smtClean="0"/>
              <a:t>: fond de plan « classique » ; filtre sur les voiries (</a:t>
            </a:r>
            <a:r>
              <a:rPr lang="fr-FR" sz="1100" dirty="0" err="1" smtClean="0"/>
              <a:t>hierachisation</a:t>
            </a:r>
            <a:r>
              <a:rPr lang="fr-FR" sz="1100" dirty="0" smtClean="0"/>
              <a:t>, autoroutes payantes, etc. ) ; réseau de bus</a:t>
            </a:r>
            <a:endParaRPr lang="fr-FR" dirty="0"/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/>
              <a:t>Choix de l’affichage des </a:t>
            </a:r>
            <a:r>
              <a:rPr lang="fr-FR" dirty="0" smtClean="0"/>
              <a:t>données : </a:t>
            </a:r>
            <a:r>
              <a:rPr lang="fr-FR" sz="1100" dirty="0" smtClean="0"/>
              <a:t>détail à partir d’un certain zoom </a:t>
            </a:r>
            <a:endParaRPr lang="fr-FR" dirty="0"/>
          </a:p>
          <a:p>
            <a:pPr marL="0" lvl="2" indent="0">
              <a:spcAft>
                <a:spcPts val="400"/>
              </a:spcAft>
              <a:buNone/>
            </a:pPr>
            <a:endParaRPr lang="fr-FR" sz="1200" dirty="0" smtClean="0"/>
          </a:p>
          <a:p>
            <a:pPr marL="0" lvl="2" indent="0">
              <a:spcAft>
                <a:spcPts val="400"/>
              </a:spcAft>
              <a:buNone/>
            </a:pPr>
            <a:endParaRPr lang="fr-FR" sz="1200" dirty="0"/>
          </a:p>
          <a:p>
            <a:pPr marL="0" lvl="2" indent="0">
              <a:spcAft>
                <a:spcPts val="400"/>
              </a:spcAft>
              <a:buNone/>
            </a:pPr>
            <a:endParaRPr lang="fr-FR" sz="1200" dirty="0" smtClean="0"/>
          </a:p>
          <a:p>
            <a:pPr marL="0" lvl="2" indent="0">
              <a:spcAft>
                <a:spcPts val="400"/>
              </a:spcAft>
              <a:buNone/>
            </a:pPr>
            <a:endParaRPr lang="fr-FR" sz="500" dirty="0"/>
          </a:p>
          <a:p>
            <a:pPr marL="0" lvl="2" indent="0">
              <a:spcAft>
                <a:spcPts val="400"/>
              </a:spcAft>
              <a:buNone/>
            </a:pPr>
            <a:endParaRPr lang="fr-FR" sz="1200" dirty="0"/>
          </a:p>
          <a:p>
            <a:pPr marL="0" lvl="2" indent="0">
              <a:spcAft>
                <a:spcPts val="400"/>
              </a:spcAft>
              <a:buNone/>
            </a:pPr>
            <a:endParaRPr lang="fr-FR" sz="700" dirty="0" smtClean="0"/>
          </a:p>
          <a:p>
            <a:pPr marL="0" lvl="2" indent="0">
              <a:spcAft>
                <a:spcPts val="400"/>
              </a:spcAft>
              <a:buNone/>
            </a:pPr>
            <a:endParaRPr lang="fr-FR" sz="1100" dirty="0" smtClean="0"/>
          </a:p>
          <a:p>
            <a:pPr lvl="2">
              <a:spcAft>
                <a:spcPts val="400"/>
              </a:spcAft>
            </a:pPr>
            <a:endParaRPr lang="fr-FR" sz="1200" dirty="0" smtClean="0"/>
          </a:p>
          <a:p>
            <a:pPr lvl="2">
              <a:spcAft>
                <a:spcPts val="400"/>
              </a:spcAft>
            </a:pPr>
            <a:r>
              <a:rPr lang="fr-FR" sz="1200" dirty="0" smtClean="0"/>
              <a:t>Utilisation des données OSM pour afficher les pôles générateurs :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 smtClean="0"/>
              <a:t>Choix de l’ensemble des données géolocalisées à afficher 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 smtClean="0"/>
              <a:t>Choix de l’affichage : </a:t>
            </a:r>
            <a:r>
              <a:rPr lang="fr-FR" sz="1100" dirty="0" smtClean="0"/>
              <a:t>couleur, </a:t>
            </a:r>
            <a:r>
              <a:rPr lang="fr-FR" sz="1100" dirty="0" err="1" smtClean="0"/>
              <a:t>picto</a:t>
            </a:r>
            <a:r>
              <a:rPr lang="fr-FR" sz="1100" dirty="0" smtClean="0"/>
              <a:t>, taille, etc. </a:t>
            </a:r>
          </a:p>
        </p:txBody>
      </p:sp>
      <p:grpSp>
        <p:nvGrpSpPr>
          <p:cNvPr id="23" name="Groupe 22"/>
          <p:cNvGrpSpPr>
            <a:grpSpLocks noChangeAspect="1"/>
          </p:cNvGrpSpPr>
          <p:nvPr/>
        </p:nvGrpSpPr>
        <p:grpSpPr>
          <a:xfrm>
            <a:off x="3257499" y="2643758"/>
            <a:ext cx="3258717" cy="1440612"/>
            <a:chOff x="347244" y="2415212"/>
            <a:chExt cx="5131804" cy="2268665"/>
          </a:xfrm>
          <a:effectLst/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5" t="17331" r="8878" b="31536"/>
            <a:stretch/>
          </p:blipFill>
          <p:spPr bwMode="auto">
            <a:xfrm>
              <a:off x="347244" y="2415212"/>
              <a:ext cx="5131804" cy="226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57" y="3442775"/>
              <a:ext cx="1771086" cy="1241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40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Pourquoi des données </a:t>
            </a:r>
            <a:r>
              <a:rPr lang="fr-FR" dirty="0" err="1" smtClean="0"/>
              <a:t>opensource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 smtClean="0"/>
              <a:t>Traitement adapté et spécifique de données existantes : en libre accès ou payante, publique et interne à la société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4247687185"/>
              </p:ext>
            </p:extLst>
          </p:nvPr>
        </p:nvGraphicFramePr>
        <p:xfrm>
          <a:off x="-1260648" y="1275606"/>
          <a:ext cx="5040560" cy="34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Espace réservé du contenu 8"/>
          <p:cNvSpPr txBox="1">
            <a:spLocks/>
          </p:cNvSpPr>
          <p:nvPr/>
        </p:nvSpPr>
        <p:spPr bwMode="gray">
          <a:xfrm>
            <a:off x="2267744" y="1563638"/>
            <a:ext cx="6192688" cy="1008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b="1" kern="1200">
                <a:solidFill>
                  <a:schemeClr val="accent1"/>
                </a:solidFill>
                <a:latin typeface="Avenir LT Std 65 Medium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venir LT Std 65 Medium" pitchFamily="34" charset="0"/>
              <a:buChar char="+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7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r>
              <a:rPr lang="fr-FR" sz="1200" dirty="0" smtClean="0"/>
              <a:t>Analyses « TERRITOIRE » : 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/>
              <a:t>Données en libre accès actualisée chaque année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/>
              <a:t>Données basées sur des études complètes ou spécifiques à plusieurs échelles 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/>
              <a:t>Données à mettre en base et à retravailler selon les volontés métier </a:t>
            </a:r>
            <a:endParaRPr lang="fr-FR" sz="1200" dirty="0" smtClean="0"/>
          </a:p>
          <a:p>
            <a:pPr marL="0" lvl="2" indent="0">
              <a:spcAft>
                <a:spcPts val="400"/>
              </a:spcAft>
              <a:buNone/>
            </a:pPr>
            <a:endParaRPr lang="fr-FR" sz="1200" dirty="0" smtClean="0"/>
          </a:p>
          <a:p>
            <a:pPr marL="0" lvl="2" indent="0">
              <a:spcAft>
                <a:spcPts val="400"/>
              </a:spcAft>
              <a:buNone/>
            </a:pPr>
            <a:endParaRPr lang="fr-FR" sz="500" dirty="0"/>
          </a:p>
        </p:txBody>
      </p:sp>
      <p:grpSp>
        <p:nvGrpSpPr>
          <p:cNvPr id="2" name="Groupe 1"/>
          <p:cNvGrpSpPr/>
          <p:nvPr/>
        </p:nvGrpSpPr>
        <p:grpSpPr>
          <a:xfrm>
            <a:off x="6084168" y="2643758"/>
            <a:ext cx="2898475" cy="2285373"/>
            <a:chOff x="5486400" y="4011909"/>
            <a:chExt cx="2898475" cy="2285373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89" t="22010" r="12271" b="29411"/>
            <a:stretch/>
          </p:blipFill>
          <p:spPr bwMode="auto">
            <a:xfrm>
              <a:off x="5486400" y="4011909"/>
              <a:ext cx="2898475" cy="2285373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711" r="5218" b="-1"/>
            <a:stretch/>
          </p:blipFill>
          <p:spPr bwMode="auto">
            <a:xfrm>
              <a:off x="5486400" y="4011910"/>
              <a:ext cx="1364456" cy="1048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Espace réservé du contenu 8"/>
          <p:cNvSpPr txBox="1">
            <a:spLocks/>
          </p:cNvSpPr>
          <p:nvPr/>
        </p:nvSpPr>
        <p:spPr bwMode="gray">
          <a:xfrm>
            <a:off x="2267744" y="2585091"/>
            <a:ext cx="3744416" cy="1872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b="1" kern="1200">
                <a:solidFill>
                  <a:schemeClr val="accent1"/>
                </a:solidFill>
                <a:latin typeface="Avenir LT Std 65 Medium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venir LT Std 65 Medium" pitchFamily="34" charset="0"/>
              <a:buChar char="+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7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r>
              <a:rPr lang="fr-FR" sz="1200" dirty="0" smtClean="0"/>
              <a:t>Données INSEE directement utilisées dans le modèle de calcul du marché de déplacement</a:t>
            </a:r>
          </a:p>
          <a:p>
            <a:pPr marL="0" lvl="2" indent="0">
              <a:spcAft>
                <a:spcPts val="400"/>
              </a:spcAft>
              <a:buNone/>
            </a:pPr>
            <a:endParaRPr lang="fr-FR" sz="1200" dirty="0" smtClean="0"/>
          </a:p>
          <a:p>
            <a:pPr marL="0" lvl="2" indent="0">
              <a:spcAft>
                <a:spcPts val="400"/>
              </a:spcAft>
              <a:buNone/>
            </a:pPr>
            <a:endParaRPr lang="fr-FR" sz="1200" dirty="0" smtClean="0"/>
          </a:p>
          <a:p>
            <a:pPr marL="0" lvl="2" indent="0">
              <a:spcAft>
                <a:spcPts val="400"/>
              </a:spcAft>
              <a:buNone/>
            </a:pPr>
            <a:endParaRPr lang="fr-FR" sz="5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7" t="42492" r="18577" b="15773"/>
          <a:stretch/>
        </p:blipFill>
        <p:spPr bwMode="auto">
          <a:xfrm>
            <a:off x="2672384" y="3075806"/>
            <a:ext cx="2719111" cy="200453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Pourquoi des données </a:t>
            </a:r>
            <a:r>
              <a:rPr lang="fr-FR" dirty="0" err="1" smtClean="0"/>
              <a:t>opensource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874D-E95E-4062-A11E-E2FA125BDF77}" type="datetime2">
              <a:rPr lang="fr-FR" smtClean="0"/>
              <a:pPr/>
              <a:t>mardi 15 mai 2018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fr-FR" dirty="0" smtClean="0"/>
              <a:t>NOM DE L’ENTITÉ</a:t>
            </a:r>
            <a:endParaRPr lang="fr-FR" dirty="0"/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539750" y="950913"/>
            <a:ext cx="8064500" cy="432000"/>
          </a:xfrm>
        </p:spPr>
        <p:txBody>
          <a:bodyPr/>
          <a:lstStyle/>
          <a:p>
            <a:r>
              <a:rPr lang="fr-FR" dirty="0" smtClean="0"/>
              <a:t>Traitement adapté et spécifique de données existantes : en libre accès ou payante, publique et interne à la société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656777010"/>
              </p:ext>
            </p:extLst>
          </p:nvPr>
        </p:nvGraphicFramePr>
        <p:xfrm>
          <a:off x="-1260648" y="1275606"/>
          <a:ext cx="5040560" cy="34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Espace réservé du contenu 8"/>
          <p:cNvSpPr txBox="1">
            <a:spLocks/>
          </p:cNvSpPr>
          <p:nvPr/>
        </p:nvSpPr>
        <p:spPr bwMode="gray">
          <a:xfrm>
            <a:off x="2267744" y="1779662"/>
            <a:ext cx="6192688" cy="2448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b="1" kern="1200">
                <a:solidFill>
                  <a:schemeClr val="accent1"/>
                </a:solidFill>
                <a:latin typeface="Avenir LT Std 65 Medium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venir LT Std 65 Medium" pitchFamily="34" charset="0"/>
              <a:buChar char="+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000" indent="-7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400"/>
              </a:spcAft>
            </a:pPr>
            <a:r>
              <a:rPr lang="fr-FR" sz="1200" dirty="0" smtClean="0"/>
              <a:t>Autres données </a:t>
            </a:r>
            <a:r>
              <a:rPr lang="fr-FR" sz="1200" dirty="0" err="1" smtClean="0"/>
              <a:t>OpenSource</a:t>
            </a:r>
            <a:r>
              <a:rPr lang="fr-FR" sz="1200" dirty="0" smtClean="0"/>
              <a:t> : 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 smtClean="0"/>
              <a:t>Données </a:t>
            </a:r>
            <a:r>
              <a:rPr lang="fr-FR" dirty="0"/>
              <a:t>SIRENE : base de données sur la localisation des entreprises et leur </a:t>
            </a:r>
            <a:r>
              <a:rPr lang="fr-FR" dirty="0" smtClean="0"/>
              <a:t>activité</a:t>
            </a:r>
            <a:endParaRPr lang="fr-FR" dirty="0" smtClean="0"/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 smtClean="0"/>
              <a:t>Données CORINE </a:t>
            </a:r>
            <a:r>
              <a:rPr lang="fr-FR" dirty="0" smtClean="0"/>
              <a:t>LAND COVER : </a:t>
            </a:r>
            <a:r>
              <a:rPr lang="fr-FR" sz="1100" dirty="0" smtClean="0"/>
              <a:t>occupation des sols </a:t>
            </a:r>
            <a:endParaRPr lang="fr-FR" sz="1100" dirty="0"/>
          </a:p>
          <a:p>
            <a:pPr marL="0" lvl="2" indent="0">
              <a:spcAft>
                <a:spcPts val="400"/>
              </a:spcAft>
              <a:buNone/>
            </a:pPr>
            <a:endParaRPr lang="fr-FR" sz="1200" dirty="0" smtClean="0"/>
          </a:p>
          <a:p>
            <a:pPr lvl="2">
              <a:spcAft>
                <a:spcPts val="400"/>
              </a:spcAft>
            </a:pPr>
            <a:r>
              <a:rPr lang="fr-FR" sz="1200" dirty="0" smtClean="0"/>
              <a:t>Achat de certaines données non disponibles en </a:t>
            </a:r>
            <a:r>
              <a:rPr lang="fr-FR" sz="1200" dirty="0" err="1" smtClean="0"/>
              <a:t>OpenSource</a:t>
            </a:r>
            <a:r>
              <a:rPr lang="fr-FR" sz="1200" dirty="0" smtClean="0"/>
              <a:t> :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/>
              <a:t>Données </a:t>
            </a:r>
            <a:r>
              <a:rPr lang="fr-FR" dirty="0" err="1" smtClean="0"/>
              <a:t>Mappy</a:t>
            </a:r>
            <a:r>
              <a:rPr lang="fr-FR" dirty="0" smtClean="0"/>
              <a:t> : </a:t>
            </a:r>
            <a:r>
              <a:rPr lang="fr-FR" sz="1100" dirty="0" smtClean="0"/>
              <a:t>calcul des temps de parcours voiture</a:t>
            </a:r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 smtClean="0"/>
              <a:t>Données </a:t>
            </a:r>
            <a:r>
              <a:rPr lang="fr-FR" dirty="0" err="1" smtClean="0"/>
              <a:t>MédiaMobile</a:t>
            </a:r>
            <a:r>
              <a:rPr lang="fr-FR" dirty="0" smtClean="0"/>
              <a:t> : </a:t>
            </a:r>
            <a:r>
              <a:rPr lang="fr-FR" sz="1100" dirty="0" smtClean="0"/>
              <a:t>données sur la fréquentation et la congestion des routes </a:t>
            </a:r>
            <a:endParaRPr lang="fr-FR" sz="1100" dirty="0" smtClean="0"/>
          </a:p>
          <a:p>
            <a:pPr marL="720000" lvl="4" indent="-2286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dirty="0"/>
              <a:t>Données ESRI: localisation et effectif des établissements scolaire</a:t>
            </a:r>
          </a:p>
          <a:p>
            <a:pPr marL="491400" lvl="4">
              <a:spcAft>
                <a:spcPts val="400"/>
              </a:spcAft>
            </a:pPr>
            <a:endParaRPr lang="fr-FR" dirty="0"/>
          </a:p>
          <a:p>
            <a:pPr marL="0" lvl="2" indent="0">
              <a:spcAft>
                <a:spcPts val="400"/>
              </a:spcAft>
              <a:buNone/>
            </a:pPr>
            <a:endParaRPr lang="fr-FR" sz="1100" dirty="0" smtClean="0"/>
          </a:p>
          <a:p>
            <a:pPr marL="0" lvl="2" indent="0">
              <a:spcAft>
                <a:spcPts val="400"/>
              </a:spcAft>
              <a:buNone/>
            </a:pPr>
            <a:endParaRPr lang="fr-FR" sz="1200" dirty="0" smtClean="0"/>
          </a:p>
          <a:p>
            <a:pPr marL="0" lvl="2" indent="0">
              <a:spcAft>
                <a:spcPts val="400"/>
              </a:spcAft>
              <a:buNone/>
            </a:pPr>
            <a:endParaRPr lang="fr-FR" sz="1200" dirty="0" smtClean="0"/>
          </a:p>
          <a:p>
            <a:pPr marL="0" lvl="2" indent="0">
              <a:spcAft>
                <a:spcPts val="400"/>
              </a:spcAft>
              <a:buNone/>
            </a:pPr>
            <a:endParaRPr lang="fr-FR" sz="500" dirty="0"/>
          </a:p>
        </p:txBody>
      </p:sp>
    </p:spTree>
    <p:extLst>
      <p:ext uri="{BB962C8B-B14F-4D97-AF65-F5344CB8AC3E}">
        <p14:creationId xmlns:p14="http://schemas.microsoft.com/office/powerpoint/2010/main" val="315515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NCF_Presentation_16-9_Avenir - Copie">
  <a:themeElements>
    <a:clrScheme name="SNCF">
      <a:dk1>
        <a:srgbClr val="3C3732"/>
      </a:dk1>
      <a:lt1>
        <a:sysClr val="window" lastClr="FFFFFF"/>
      </a:lt1>
      <a:dk2>
        <a:srgbClr val="82BE00"/>
      </a:dk2>
      <a:lt2>
        <a:srgbClr val="D2E100"/>
      </a:lt2>
      <a:accent1>
        <a:srgbClr val="009AA6"/>
      </a:accent1>
      <a:accent2>
        <a:srgbClr val="CD0037"/>
      </a:accent2>
      <a:accent3>
        <a:srgbClr val="A0A0A0"/>
      </a:accent3>
      <a:accent4>
        <a:srgbClr val="E05206"/>
      </a:accent4>
      <a:accent5>
        <a:srgbClr val="FFB612"/>
      </a:accent5>
      <a:accent6>
        <a:srgbClr val="A1006B"/>
      </a:accent6>
      <a:hlink>
        <a:srgbClr val="E05206"/>
      </a:hlink>
      <a:folHlink>
        <a:srgbClr val="FFB612"/>
      </a:folHlink>
    </a:clrScheme>
    <a:fontScheme name="SNCF AVENIR">
      <a:majorFont>
        <a:latin typeface="Avenir LT Std 45 Book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ntenus">
  <a:themeElements>
    <a:clrScheme name="SNCF">
      <a:dk1>
        <a:srgbClr val="3C3732"/>
      </a:dk1>
      <a:lt1>
        <a:sysClr val="window" lastClr="FFFFFF"/>
      </a:lt1>
      <a:dk2>
        <a:srgbClr val="82BE00"/>
      </a:dk2>
      <a:lt2>
        <a:srgbClr val="D2E100"/>
      </a:lt2>
      <a:accent1>
        <a:srgbClr val="009AA6"/>
      </a:accent1>
      <a:accent2>
        <a:srgbClr val="CD0037"/>
      </a:accent2>
      <a:accent3>
        <a:srgbClr val="A0A0A0"/>
      </a:accent3>
      <a:accent4>
        <a:srgbClr val="E05206"/>
      </a:accent4>
      <a:accent5>
        <a:srgbClr val="FFB612"/>
      </a:accent5>
      <a:accent6>
        <a:srgbClr val="A1006B"/>
      </a:accent6>
      <a:hlink>
        <a:srgbClr val="E05206"/>
      </a:hlink>
      <a:folHlink>
        <a:srgbClr val="FFB612"/>
      </a:folHlink>
    </a:clrScheme>
    <a:fontScheme name="SNCF AVENIR">
      <a:majorFont>
        <a:latin typeface="Avenir LT Std 45 Book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os">
  <a:themeElements>
    <a:clrScheme name="SNCF">
      <a:dk1>
        <a:srgbClr val="3C3732"/>
      </a:dk1>
      <a:lt1>
        <a:sysClr val="window" lastClr="FFFFFF"/>
      </a:lt1>
      <a:dk2>
        <a:srgbClr val="82BE00"/>
      </a:dk2>
      <a:lt2>
        <a:srgbClr val="D2E100"/>
      </a:lt2>
      <a:accent1>
        <a:srgbClr val="009AA6"/>
      </a:accent1>
      <a:accent2>
        <a:srgbClr val="CD0037"/>
      </a:accent2>
      <a:accent3>
        <a:srgbClr val="A0A0A0"/>
      </a:accent3>
      <a:accent4>
        <a:srgbClr val="E05206"/>
      </a:accent4>
      <a:accent5>
        <a:srgbClr val="FFB612"/>
      </a:accent5>
      <a:accent6>
        <a:srgbClr val="A1006B"/>
      </a:accent6>
      <a:hlink>
        <a:srgbClr val="E05206"/>
      </a:hlink>
      <a:folHlink>
        <a:srgbClr val="FFB612"/>
      </a:folHlink>
    </a:clrScheme>
    <a:fontScheme name="SNCF AVENIR">
      <a:majorFont>
        <a:latin typeface="Avenir LT Std 45 Book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SNCF_Presentation_16-9_Avenir - Copie</Template>
  <TotalTime>267</TotalTime>
  <Words>1327</Words>
  <Application>Microsoft Office PowerPoint</Application>
  <PresentationFormat>Affichage à l'écran (16:9)</PresentationFormat>
  <Paragraphs>246</Paragraphs>
  <Slides>23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23</vt:i4>
      </vt:variant>
    </vt:vector>
  </HeadingPairs>
  <TitlesOfParts>
    <vt:vector size="26" baseType="lpstr">
      <vt:lpstr>SNCF_Presentation_16-9_Avenir - Copie</vt:lpstr>
      <vt:lpstr>Contenus</vt:lpstr>
      <vt:lpstr>Dos</vt:lpstr>
      <vt:lpstr>Présentation PowerPoint</vt:lpstr>
      <vt:lpstr>Qu’est ce que Géomark&amp;TER ?</vt:lpstr>
      <vt:lpstr>Présentation PowerPoint</vt:lpstr>
      <vt:lpstr>A qui s’adresse Géomark&amp;TER ?</vt:lpstr>
      <vt:lpstr>POURQUOI Géomark&amp;TER ?</vt:lpstr>
      <vt:lpstr>Pourquoi des données opensource ?</vt:lpstr>
      <vt:lpstr>Pourquoi des données opensource ?</vt:lpstr>
      <vt:lpstr>Pourquoi des données opensource ?</vt:lpstr>
      <vt:lpstr>Pourquoi des données opensource ?</vt:lpstr>
      <vt:lpstr>Pourquoi des données opensource ?</vt:lpstr>
      <vt:lpstr>Comment ?</vt:lpstr>
      <vt:lpstr>Comment ?</vt:lpstr>
      <vt:lpstr>Comment ?</vt:lpstr>
      <vt:lpstr>Comment ?</vt:lpstr>
      <vt:lpstr>Comment ?</vt:lpstr>
      <vt:lpstr>Comment ?</vt:lpstr>
      <vt:lpstr>Comment ?</vt:lpstr>
      <vt:lpstr>Retour d’expérience</vt:lpstr>
      <vt:lpstr>Quelques exemples : </vt:lpstr>
      <vt:lpstr>Quelques exemples : </vt:lpstr>
      <vt:lpstr>Quelques exemples : </vt:lpstr>
      <vt:lpstr>Quelques exemples : </vt:lpstr>
      <vt:lpstr>Présentation PowerPoint</vt:lpstr>
    </vt:vector>
  </TitlesOfParts>
  <Manager>SNCF</Manager>
  <Company>SNCF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SNCF</dc:subject>
  <dc:creator>TURREL CINDY (SNCF MOBILITES)</dc:creator>
  <cp:lastModifiedBy>TURREL CINDY (SNCF MOBILITES)</cp:lastModifiedBy>
  <cp:revision>25</cp:revision>
  <dcterms:created xsi:type="dcterms:W3CDTF">2018-05-14T08:03:40Z</dcterms:created>
  <dcterms:modified xsi:type="dcterms:W3CDTF">2018-05-15T13:13:26Z</dcterms:modified>
</cp:coreProperties>
</file>